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Arial Black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040">
          <p15:clr>
            <a:srgbClr val="A4A3A4"/>
          </p15:clr>
        </p15:guide>
        <p15:guide id="2" pos="313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040"/>
        <p:guide pos="313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Roboto-italic.fntdata"/><Relationship Id="rId22" Type="http://schemas.openxmlformats.org/officeDocument/2006/relationships/font" Target="fonts/ArialBlack-regular.fntdata"/><Relationship Id="rId21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0e241f4ffa_18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10e241f4ffa_18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0e241f4ffa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10e241f4ffa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0e241f4ffa_18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10e241f4ffa_18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10e241f4ffa_18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14c713960d_1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114c713960d_1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114c713960d_1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0e241f4ffa_3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10e241f4ffa_3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0e241f4ffa_18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10e241f4ffa_18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0e241f4ffa_18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10e241f4ffa_18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0e241f4ffa_18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10e241f4ffa_18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4c713960d_4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114c713960d_4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8.png"/><Relationship Id="rId4" Type="http://schemas.openxmlformats.org/officeDocument/2006/relationships/image" Target="../media/image1.jpg"/><Relationship Id="rId5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2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7.png"/><Relationship Id="rId4" Type="http://schemas.openxmlformats.org/officeDocument/2006/relationships/image" Target="../media/image15.jpg"/><Relationship Id="rId5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Relationship Id="rId3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mailto:Amy.Ritz@Accenture.com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2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tings + Greater Than L" showMasterSp="0">
  <p:cSld name="Greetings + Greater Than L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800" y="0"/>
            <a:ext cx="7188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2800" y="0"/>
            <a:ext cx="7188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tings + Greater Than S" showMasterSp="0">
  <p:cSld name="Greetings + Greater Than S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2100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type="title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dark or mid gradient options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card, drawing, crosswalk, table&#10;&#10;Description automatically generated" id="99" name="Google Shape;9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99" y="5376231"/>
            <a:ext cx="670786" cy="71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eetings + Greater Than S" showMasterSp="0">
  <p:cSld name="1_Greetings + Greater Than S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dark or mid gradient options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card, drawing, crosswalk, table&#10;&#10;Description automatically generated" id="104" name="Google Shape;10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999" y="5376231"/>
            <a:ext cx="670786" cy="71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Image - Centered, GTS" showMasterSp="0">
  <p:cSld name="Cover Image - Centered, GTS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card, drawing, crosswalk, table&#10;&#10;Description automatically generated" id="107" name="Google Shape;10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0607" y="5376231"/>
            <a:ext cx="670786" cy="71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>
            <p:ph type="ctrTitle"/>
          </p:nvPr>
        </p:nvSpPr>
        <p:spPr>
          <a:xfrm>
            <a:off x="2121878" y="1336294"/>
            <a:ext cx="7948244" cy="22557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0" type="dt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4544992" y="4747217"/>
            <a:ext cx="3102015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2" type="body"/>
          </p:nvPr>
        </p:nvSpPr>
        <p:spPr>
          <a:xfrm>
            <a:off x="2121879" y="3866920"/>
            <a:ext cx="7948244" cy="633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•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–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•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–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Image - Centered, Logo" showMasterSp="0">
  <p:cSld name="Cover Image - Centered, Logo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ctrTitle"/>
          </p:nvPr>
        </p:nvSpPr>
        <p:spPr>
          <a:xfrm>
            <a:off x="2121878" y="1336294"/>
            <a:ext cx="7948244" cy="22557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4544992" y="4747217"/>
            <a:ext cx="3102015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>
            <p:ph idx="2" type="body"/>
          </p:nvPr>
        </p:nvSpPr>
        <p:spPr>
          <a:xfrm>
            <a:off x="2121879" y="3866920"/>
            <a:ext cx="7948244" cy="633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•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–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•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–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Image - Large GTS" showMasterSp="0">
  <p:cSld name="Cover Image - Large GTS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22800" y="0"/>
            <a:ext cx="7188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idx="10" type="dt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381000" y="5527522"/>
            <a:ext cx="3102015" cy="53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 txBox="1"/>
          <p:nvPr>
            <p:ph type="ctrTitle"/>
          </p:nvPr>
        </p:nvSpPr>
        <p:spPr>
          <a:xfrm>
            <a:off x="381001" y="1429154"/>
            <a:ext cx="5152292" cy="22557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>
            <p:ph idx="2" type="body"/>
          </p:nvPr>
        </p:nvSpPr>
        <p:spPr>
          <a:xfrm>
            <a:off x="381001" y="3871190"/>
            <a:ext cx="5152292" cy="1092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•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–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•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–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Image - Left-aligned, GTS" showMasterSp="0">
  <p:cSld name="1_Cover Image - Left-aligned, GTS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0" y="0"/>
            <a:ext cx="7965831" cy="6858000"/>
          </a:xfrm>
          <a:prstGeom prst="rect">
            <a:avLst/>
          </a:prstGeom>
          <a:gradFill>
            <a:gsLst>
              <a:gs pos="0">
                <a:srgbClr val="000000">
                  <a:alpha val="4784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>
            <p:ph type="ctrTitle"/>
          </p:nvPr>
        </p:nvSpPr>
        <p:spPr>
          <a:xfrm>
            <a:off x="381001" y="381001"/>
            <a:ext cx="5715000" cy="2476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381001" y="3097823"/>
            <a:ext cx="4301168" cy="1092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381001" y="4435945"/>
            <a:ext cx="3253153" cy="53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card, drawing, crosswalk, table&#10;&#10;Description automatically generated" id="137" name="Google Shape;13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5601656"/>
            <a:ext cx="670786" cy="71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Image - Left-aligned, Logo" showMasterSp="0">
  <p:cSld name="1_Cover Image - Left-aligned, Logo"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0"/>
            <a:ext cx="7965831" cy="6858000"/>
          </a:xfrm>
          <a:prstGeom prst="rect">
            <a:avLst/>
          </a:prstGeom>
          <a:gradFill>
            <a:gsLst>
              <a:gs pos="0">
                <a:srgbClr val="000000">
                  <a:alpha val="4784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/>
          <p:nvPr>
            <p:ph type="ctrTitle"/>
          </p:nvPr>
        </p:nvSpPr>
        <p:spPr>
          <a:xfrm>
            <a:off x="381001" y="381001"/>
            <a:ext cx="5715000" cy="2476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381001" y="4435945"/>
            <a:ext cx="3253153" cy="53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 txBox="1"/>
          <p:nvPr>
            <p:ph idx="2" type="subTitle"/>
          </p:nvPr>
        </p:nvSpPr>
        <p:spPr>
          <a:xfrm>
            <a:off x="381001" y="3097823"/>
            <a:ext cx="4301168" cy="1092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Image - Left-aligned, GTS" showMasterSp="0">
  <p:cSld name="Cover Image - Left-aligned, GTS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089" y="0"/>
            <a:ext cx="122100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490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>
            <p:ph type="ctrTitle"/>
          </p:nvPr>
        </p:nvSpPr>
        <p:spPr>
          <a:xfrm>
            <a:off x="381001" y="381001"/>
            <a:ext cx="5715000" cy="2476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381001" y="3097823"/>
            <a:ext cx="4301168" cy="1092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1" name="Google Shape;151;p19"/>
          <p:cNvSpPr txBox="1"/>
          <p:nvPr>
            <p:ph idx="10" type="dt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381001" y="4435945"/>
            <a:ext cx="3253153" cy="53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card, drawing, crosswalk, table&#10;&#10;Description automatically generated" id="154" name="Google Shape;1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5601656"/>
            <a:ext cx="670786" cy="71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Image - Left-aligned, Logo" showMasterSp="0">
  <p:cSld name="Cover Image - Left-aligned, Logo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2100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3490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 txBox="1"/>
          <p:nvPr>
            <p:ph type="ctrTitle"/>
          </p:nvPr>
        </p:nvSpPr>
        <p:spPr>
          <a:xfrm>
            <a:off x="381001" y="381001"/>
            <a:ext cx="5715000" cy="2476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10" type="dt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381001" y="4435945"/>
            <a:ext cx="3253153" cy="53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provided selections in the image library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>
            <p:ph idx="2" type="subTitle"/>
          </p:nvPr>
        </p:nvSpPr>
        <p:spPr>
          <a:xfrm>
            <a:off x="381001" y="3097823"/>
            <a:ext cx="4301168" cy="1092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asic - Dark, White Text" showMasterSp="0">
  <p:cSld name="Cover Basic - Dark, White Text"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ctrTitle"/>
          </p:nvPr>
        </p:nvSpPr>
        <p:spPr>
          <a:xfrm>
            <a:off x="1149093" y="381001"/>
            <a:ext cx="7997521" cy="3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1149093" y="4000500"/>
            <a:ext cx="6884561" cy="1092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DCFF"/>
              </a:buClr>
              <a:buSzPts val="2400"/>
              <a:buNone/>
              <a:defRPr b="0" i="0"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7" name="Google Shape;167;p21"/>
          <p:cNvSpPr txBox="1"/>
          <p:nvPr>
            <p:ph idx="10" type="dt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2" type="body"/>
          </p:nvPr>
        </p:nvSpPr>
        <p:spPr>
          <a:xfrm>
            <a:off x="1149093" y="5352585"/>
            <a:ext cx="4114799" cy="53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Solid fill &gt; Change to Dark Purple (Accent 3) or Mid Purple (Accent 2)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with Image - Gradient Core" showMasterSp="0">
  <p:cSld name="Section Divider with Image - Gradient Cor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>
            <p:ph idx="2" type="pic"/>
          </p:nvPr>
        </p:nvSpPr>
        <p:spPr>
          <a:xfrm>
            <a:off x="6858000" y="381000"/>
            <a:ext cx="4953000" cy="5703315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1143001" y="381000"/>
            <a:ext cx="4952999" cy="39150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1143000" y="4610099"/>
            <a:ext cx="4953000" cy="147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asic - Light, Black Text" showMasterSp="0">
  <p:cSld name="Cover Basic - Light, Black Text"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ctrTitle"/>
          </p:nvPr>
        </p:nvSpPr>
        <p:spPr>
          <a:xfrm>
            <a:off x="1149093" y="381001"/>
            <a:ext cx="7997521" cy="3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1149093" y="4000500"/>
            <a:ext cx="6884561" cy="1092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i="0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idx="10" type="dt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2" type="body"/>
          </p:nvPr>
        </p:nvSpPr>
        <p:spPr>
          <a:xfrm>
            <a:off x="1149093" y="5352585"/>
            <a:ext cx="4114799" cy="53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381002" y="1371601"/>
            <a:ext cx="3267011" cy="81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2" type="body"/>
          </p:nvPr>
        </p:nvSpPr>
        <p:spPr>
          <a:xfrm>
            <a:off x="4966971" y="1371600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3" type="body"/>
          </p:nvPr>
        </p:nvSpPr>
        <p:spPr>
          <a:xfrm>
            <a:off x="4966971" y="1976478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4" type="body"/>
          </p:nvPr>
        </p:nvSpPr>
        <p:spPr>
          <a:xfrm>
            <a:off x="4966971" y="2581356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5" type="body"/>
          </p:nvPr>
        </p:nvSpPr>
        <p:spPr>
          <a:xfrm>
            <a:off x="4966971" y="3186234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6" type="body"/>
          </p:nvPr>
        </p:nvSpPr>
        <p:spPr>
          <a:xfrm>
            <a:off x="4966971" y="3791112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7" type="body"/>
          </p:nvPr>
        </p:nvSpPr>
        <p:spPr>
          <a:xfrm>
            <a:off x="4966971" y="4395990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8" type="body"/>
          </p:nvPr>
        </p:nvSpPr>
        <p:spPr>
          <a:xfrm>
            <a:off x="4966971" y="5000868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9" type="body"/>
          </p:nvPr>
        </p:nvSpPr>
        <p:spPr>
          <a:xfrm>
            <a:off x="4966971" y="5605747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3" type="body"/>
          </p:nvPr>
        </p:nvSpPr>
        <p:spPr>
          <a:xfrm>
            <a:off x="4426242" y="1371600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14" type="body"/>
          </p:nvPr>
        </p:nvSpPr>
        <p:spPr>
          <a:xfrm>
            <a:off x="4426242" y="1976478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15" type="body"/>
          </p:nvPr>
        </p:nvSpPr>
        <p:spPr>
          <a:xfrm>
            <a:off x="4426242" y="2581356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16" type="body"/>
          </p:nvPr>
        </p:nvSpPr>
        <p:spPr>
          <a:xfrm>
            <a:off x="4426242" y="3186234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17" type="body"/>
          </p:nvPr>
        </p:nvSpPr>
        <p:spPr>
          <a:xfrm>
            <a:off x="4426242" y="3791112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18" type="body"/>
          </p:nvPr>
        </p:nvSpPr>
        <p:spPr>
          <a:xfrm>
            <a:off x="4426242" y="4395990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9" type="body"/>
          </p:nvPr>
        </p:nvSpPr>
        <p:spPr>
          <a:xfrm>
            <a:off x="4426242" y="5000868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20" type="body"/>
          </p:nvPr>
        </p:nvSpPr>
        <p:spPr>
          <a:xfrm>
            <a:off x="4426242" y="5605747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98" name="Google Shape;198;p23"/>
          <p:cNvCxnSpPr/>
          <p:nvPr/>
        </p:nvCxnSpPr>
        <p:spPr>
          <a:xfrm>
            <a:off x="4045241" y="1371600"/>
            <a:ext cx="0" cy="471948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" name="Google Shape;199;p23"/>
          <p:cNvSpPr txBox="1"/>
          <p:nvPr>
            <p:ph idx="21" type="body"/>
          </p:nvPr>
        </p:nvSpPr>
        <p:spPr>
          <a:xfrm>
            <a:off x="8857959" y="1371600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22" type="body"/>
          </p:nvPr>
        </p:nvSpPr>
        <p:spPr>
          <a:xfrm>
            <a:off x="8857959" y="1976478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23" type="body"/>
          </p:nvPr>
        </p:nvSpPr>
        <p:spPr>
          <a:xfrm>
            <a:off x="8857959" y="2581356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24" type="body"/>
          </p:nvPr>
        </p:nvSpPr>
        <p:spPr>
          <a:xfrm>
            <a:off x="8857959" y="3186234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25" type="body"/>
          </p:nvPr>
        </p:nvSpPr>
        <p:spPr>
          <a:xfrm>
            <a:off x="8857959" y="3791112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26" type="body"/>
          </p:nvPr>
        </p:nvSpPr>
        <p:spPr>
          <a:xfrm>
            <a:off x="8857959" y="4395990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27" type="body"/>
          </p:nvPr>
        </p:nvSpPr>
        <p:spPr>
          <a:xfrm>
            <a:off x="8857959" y="5000868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idx="28" type="body"/>
          </p:nvPr>
        </p:nvSpPr>
        <p:spPr>
          <a:xfrm>
            <a:off x="8857959" y="5605747"/>
            <a:ext cx="2953039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23"/>
          <p:cNvSpPr txBox="1"/>
          <p:nvPr>
            <p:ph idx="29" type="body"/>
          </p:nvPr>
        </p:nvSpPr>
        <p:spPr>
          <a:xfrm>
            <a:off x="8317230" y="1371600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8" name="Google Shape;208;p23"/>
          <p:cNvSpPr txBox="1"/>
          <p:nvPr>
            <p:ph idx="30" type="body"/>
          </p:nvPr>
        </p:nvSpPr>
        <p:spPr>
          <a:xfrm>
            <a:off x="8317230" y="1976478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31" type="body"/>
          </p:nvPr>
        </p:nvSpPr>
        <p:spPr>
          <a:xfrm>
            <a:off x="8317230" y="2581356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10" name="Google Shape;210;p23"/>
          <p:cNvSpPr txBox="1"/>
          <p:nvPr>
            <p:ph idx="32" type="body"/>
          </p:nvPr>
        </p:nvSpPr>
        <p:spPr>
          <a:xfrm>
            <a:off x="8317230" y="3186234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33" type="body"/>
          </p:nvPr>
        </p:nvSpPr>
        <p:spPr>
          <a:xfrm>
            <a:off x="8317230" y="3791112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34" type="body"/>
          </p:nvPr>
        </p:nvSpPr>
        <p:spPr>
          <a:xfrm>
            <a:off x="8317230" y="4395990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23"/>
          <p:cNvSpPr txBox="1"/>
          <p:nvPr>
            <p:ph idx="35" type="body"/>
          </p:nvPr>
        </p:nvSpPr>
        <p:spPr>
          <a:xfrm>
            <a:off x="8317230" y="5000868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36" type="body"/>
          </p:nvPr>
        </p:nvSpPr>
        <p:spPr>
          <a:xfrm>
            <a:off x="8317230" y="5605747"/>
            <a:ext cx="405128" cy="485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15" name="Google Shape;215;p23"/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with Image - Gradient Dark" showMasterSp="0">
  <p:cSld name="Section Divider with Image - Gradient Dark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4"/>
          <p:cNvPicPr preferRelativeResize="0"/>
          <p:nvPr/>
        </p:nvPicPr>
        <p:blipFill rotWithShape="1">
          <a:blip r:embed="rId2">
            <a:alphaModFix/>
          </a:blip>
          <a:srcRect b="0" l="0" r="0"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1143000" y="4610099"/>
            <a:ext cx="4953000" cy="147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219" name="Google Shape;219;p24"/>
          <p:cNvSpPr/>
          <p:nvPr>
            <p:ph idx="2" type="pic"/>
          </p:nvPr>
        </p:nvSpPr>
        <p:spPr>
          <a:xfrm>
            <a:off x="6858000" y="381000"/>
            <a:ext cx="4953000" cy="5703315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type="title"/>
          </p:nvPr>
        </p:nvSpPr>
        <p:spPr>
          <a:xfrm>
            <a:off x="1143001" y="381000"/>
            <a:ext cx="4952999" cy="39150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with Image - Gradient Core" showMasterSp="0">
  <p:cSld name="Section Divider with Image - Gradient Core"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/>
          <p:nvPr>
            <p:ph idx="2" type="pic"/>
          </p:nvPr>
        </p:nvSpPr>
        <p:spPr>
          <a:xfrm>
            <a:off x="6858000" y="381000"/>
            <a:ext cx="4953000" cy="5703315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25"/>
          <p:cNvSpPr txBox="1"/>
          <p:nvPr>
            <p:ph type="title"/>
          </p:nvPr>
        </p:nvSpPr>
        <p:spPr>
          <a:xfrm>
            <a:off x="1143001" y="381000"/>
            <a:ext cx="4952999" cy="39150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1143000" y="4610099"/>
            <a:ext cx="4953000" cy="147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Divider with Image - Gradient Core" showMasterSp="0">
  <p:cSld name="1_Section Divider with Image - Gradient Core"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>
            <p:ph idx="2" type="pic"/>
          </p:nvPr>
        </p:nvSpPr>
        <p:spPr>
          <a:xfrm>
            <a:off x="6858000" y="381000"/>
            <a:ext cx="4953000" cy="5703315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1143001" y="381000"/>
            <a:ext cx="4952999" cy="39150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1142999" y="4610100"/>
            <a:ext cx="4952999" cy="1474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•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–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•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6DCFF"/>
              </a:buClr>
              <a:buSzPts val="2400"/>
              <a:buChar char="–"/>
              <a:defRPr sz="2400">
                <a:solidFill>
                  <a:srgbClr val="E6DC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Numbered, Gradient Dark Purple">
  <p:cSld name="Section Divider - Numbered, Gradient Dark Purp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45" name="Google Shape;24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342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8055427" y="3889828"/>
            <a:ext cx="2993573" cy="2194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type="title"/>
          </p:nvPr>
        </p:nvSpPr>
        <p:spPr>
          <a:xfrm>
            <a:off x="1143000" y="3889828"/>
            <a:ext cx="6186713" cy="21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7"/>
          <p:cNvSpPr txBox="1"/>
          <p:nvPr>
            <p:ph idx="2" type="body"/>
          </p:nvPr>
        </p:nvSpPr>
        <p:spPr>
          <a:xfrm>
            <a:off x="1143001" y="835805"/>
            <a:ext cx="6186712" cy="2194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00"/>
              <a:buNone/>
              <a:defRPr b="1" sz="16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Divider - Numbered, Gradient Mid Purple">
  <p:cSld name="1_Section Divider - Numbered, Gradient Mid Purple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54" name="Google Shape;2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342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 txBox="1"/>
          <p:nvPr>
            <p:ph type="title"/>
          </p:nvPr>
        </p:nvSpPr>
        <p:spPr>
          <a:xfrm>
            <a:off x="1143000" y="3889828"/>
            <a:ext cx="6186713" cy="21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1143001" y="835805"/>
            <a:ext cx="6186712" cy="2194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00"/>
              <a:buNone/>
              <a:defRPr b="1" sz="16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8" name="Google Shape;2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8"/>
          <p:cNvSpPr txBox="1"/>
          <p:nvPr>
            <p:ph idx="2" type="body"/>
          </p:nvPr>
        </p:nvSpPr>
        <p:spPr>
          <a:xfrm>
            <a:off x="8055427" y="3889828"/>
            <a:ext cx="2993573" cy="2194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Numbered, Gradient Mid Purple">
  <p:cSld name="Section Divider - Numbered, Gradient Mid Purple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>
            <p:ph type="title"/>
          </p:nvPr>
        </p:nvSpPr>
        <p:spPr>
          <a:xfrm>
            <a:off x="1143000" y="3889828"/>
            <a:ext cx="6186713" cy="21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1143001" y="835805"/>
            <a:ext cx="6186712" cy="2194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00"/>
              <a:buNone/>
              <a:defRPr b="1" sz="16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9"/>
          <p:cNvSpPr txBox="1"/>
          <p:nvPr>
            <p:ph idx="2" type="body"/>
          </p:nvPr>
        </p:nvSpPr>
        <p:spPr>
          <a:xfrm>
            <a:off x="8055427" y="3889828"/>
            <a:ext cx="2993573" cy="2194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Numbered, Gradient Light">
  <p:cSld name="Section Divider - Numbered, Gradient Ligh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0"/>
          <p:cNvSpPr txBox="1"/>
          <p:nvPr>
            <p:ph type="title"/>
          </p:nvPr>
        </p:nvSpPr>
        <p:spPr>
          <a:xfrm>
            <a:off x="1143000" y="3889828"/>
            <a:ext cx="6186713" cy="21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1143001" y="835805"/>
            <a:ext cx="6186712" cy="2194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00"/>
              <a:buNone/>
              <a:defRPr b="1" sz="16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 txBox="1"/>
          <p:nvPr>
            <p:ph idx="2" type="body"/>
          </p:nvPr>
        </p:nvSpPr>
        <p:spPr>
          <a:xfrm>
            <a:off x="8055427" y="3889828"/>
            <a:ext cx="2993573" cy="2194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Dark">
  <p:cSld name="Title and Content - Dark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>
            <p:ph type="title"/>
          </p:nvPr>
        </p:nvSpPr>
        <p:spPr>
          <a:xfrm>
            <a:off x="381000" y="381000"/>
            <a:ext cx="1143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381001" y="1371601"/>
            <a:ext cx="11430000" cy="49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with Image - Gradient Light">
  <p:cSld name="Section Divider with Image - Gradient Ligh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2"/>
            <a:ext cx="12191994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>
            <p:ph idx="2" type="pic"/>
          </p:nvPr>
        </p:nvSpPr>
        <p:spPr>
          <a:xfrm>
            <a:off x="6858000" y="381000"/>
            <a:ext cx="4952999" cy="5703315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1143001" y="381000"/>
            <a:ext cx="4952998" cy="39150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143000" y="4610099"/>
            <a:ext cx="4953000" cy="147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" y="2"/>
            <a:ext cx="12191994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Light">
  <p:cSld name="Title and Content - Ligh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381000" y="381000"/>
            <a:ext cx="1143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381001" y="1371601"/>
            <a:ext cx="11430000" cy="49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2 - Headline + GT Sectra">
  <p:cSld name="Columns 2 - Headline + GT Sectra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381000" y="3004457"/>
            <a:ext cx="5524500" cy="28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89" name="Google Shape;289;p33"/>
          <p:cNvSpPr txBox="1"/>
          <p:nvPr>
            <p:ph idx="2" type="body"/>
          </p:nvPr>
        </p:nvSpPr>
        <p:spPr>
          <a:xfrm>
            <a:off x="6286499" y="1371601"/>
            <a:ext cx="5524500" cy="4502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381001" y="1371601"/>
            <a:ext cx="5524499" cy="1632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2 - Headline + Content">
  <p:cSld name="Columns 2 - Headline + Conten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381001" y="380999"/>
            <a:ext cx="11429999" cy="990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381000" y="1371601"/>
            <a:ext cx="55245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4" name="Google Shape;294;p34"/>
          <p:cNvSpPr txBox="1"/>
          <p:nvPr>
            <p:ph idx="2" type="body"/>
          </p:nvPr>
        </p:nvSpPr>
        <p:spPr>
          <a:xfrm>
            <a:off x="6286499" y="1371601"/>
            <a:ext cx="55245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5" name="Google Shape;295;p34"/>
          <p:cNvSpPr txBox="1"/>
          <p:nvPr>
            <p:ph idx="3" type="body"/>
          </p:nvPr>
        </p:nvSpPr>
        <p:spPr>
          <a:xfrm>
            <a:off x="381000" y="5874026"/>
            <a:ext cx="5524500" cy="437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sz="12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6" name="Google Shape;296;p34"/>
          <p:cNvSpPr txBox="1"/>
          <p:nvPr>
            <p:ph idx="4" type="body"/>
          </p:nvPr>
        </p:nvSpPr>
        <p:spPr>
          <a:xfrm>
            <a:off x="6286499" y="5874026"/>
            <a:ext cx="5524500" cy="437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5" type="body"/>
          </p:nvPr>
        </p:nvSpPr>
        <p:spPr>
          <a:xfrm>
            <a:off x="380999" y="2194561"/>
            <a:ext cx="5524499" cy="367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298" name="Google Shape;298;p34"/>
          <p:cNvSpPr txBox="1"/>
          <p:nvPr>
            <p:ph idx="6" type="body"/>
          </p:nvPr>
        </p:nvSpPr>
        <p:spPr>
          <a:xfrm>
            <a:off x="6286500" y="2194561"/>
            <a:ext cx="5524499" cy="367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3 - List">
  <p:cSld name="Columns 3 - Lis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381001" y="380999"/>
            <a:ext cx="11429999" cy="990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381000" y="2286000"/>
            <a:ext cx="35560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2" name="Google Shape;302;p35"/>
          <p:cNvSpPr txBox="1"/>
          <p:nvPr>
            <p:ph idx="2" type="body"/>
          </p:nvPr>
        </p:nvSpPr>
        <p:spPr>
          <a:xfrm>
            <a:off x="381000" y="3108960"/>
            <a:ext cx="3556000" cy="272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35"/>
          <p:cNvSpPr txBox="1"/>
          <p:nvPr>
            <p:ph idx="3" type="body"/>
          </p:nvPr>
        </p:nvSpPr>
        <p:spPr>
          <a:xfrm>
            <a:off x="381000" y="1828800"/>
            <a:ext cx="355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4" name="Google Shape;304;p35"/>
          <p:cNvSpPr txBox="1"/>
          <p:nvPr>
            <p:ph idx="4" type="body"/>
          </p:nvPr>
        </p:nvSpPr>
        <p:spPr>
          <a:xfrm>
            <a:off x="4318000" y="2286000"/>
            <a:ext cx="35560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5" name="Google Shape;305;p35"/>
          <p:cNvSpPr txBox="1"/>
          <p:nvPr>
            <p:ph idx="5" type="body"/>
          </p:nvPr>
        </p:nvSpPr>
        <p:spPr>
          <a:xfrm>
            <a:off x="4318000" y="3108960"/>
            <a:ext cx="3556000" cy="272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06" name="Google Shape;306;p35"/>
          <p:cNvSpPr txBox="1"/>
          <p:nvPr>
            <p:ph idx="6" type="body"/>
          </p:nvPr>
        </p:nvSpPr>
        <p:spPr>
          <a:xfrm>
            <a:off x="4318000" y="1828800"/>
            <a:ext cx="355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7" name="Google Shape;307;p35"/>
          <p:cNvSpPr txBox="1"/>
          <p:nvPr>
            <p:ph idx="7" type="body"/>
          </p:nvPr>
        </p:nvSpPr>
        <p:spPr>
          <a:xfrm>
            <a:off x="8255000" y="2286000"/>
            <a:ext cx="35560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8" name="Google Shape;308;p35"/>
          <p:cNvSpPr txBox="1"/>
          <p:nvPr>
            <p:ph idx="8" type="body"/>
          </p:nvPr>
        </p:nvSpPr>
        <p:spPr>
          <a:xfrm>
            <a:off x="8255000" y="3108960"/>
            <a:ext cx="3556000" cy="272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09" name="Google Shape;309;p35"/>
          <p:cNvSpPr txBox="1"/>
          <p:nvPr>
            <p:ph idx="9" type="body"/>
          </p:nvPr>
        </p:nvSpPr>
        <p:spPr>
          <a:xfrm>
            <a:off x="8255000" y="1828800"/>
            <a:ext cx="355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4 - List">
  <p:cSld name="Columns 4 - Lis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81001" y="380999"/>
            <a:ext cx="11429999" cy="990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381000" y="2286000"/>
            <a:ext cx="2571749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3" name="Google Shape;313;p36"/>
          <p:cNvSpPr txBox="1"/>
          <p:nvPr>
            <p:ph idx="2" type="body"/>
          </p:nvPr>
        </p:nvSpPr>
        <p:spPr>
          <a:xfrm>
            <a:off x="381000" y="1828800"/>
            <a:ext cx="257174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4" name="Google Shape;314;p36"/>
          <p:cNvSpPr txBox="1"/>
          <p:nvPr>
            <p:ph idx="3" type="body"/>
          </p:nvPr>
        </p:nvSpPr>
        <p:spPr>
          <a:xfrm>
            <a:off x="3333750" y="2286000"/>
            <a:ext cx="257175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5" name="Google Shape;315;p36"/>
          <p:cNvSpPr txBox="1"/>
          <p:nvPr>
            <p:ph idx="4" type="body"/>
          </p:nvPr>
        </p:nvSpPr>
        <p:spPr>
          <a:xfrm>
            <a:off x="3333750" y="1828800"/>
            <a:ext cx="2571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6" name="Google Shape;316;p36"/>
          <p:cNvSpPr txBox="1"/>
          <p:nvPr>
            <p:ph idx="5" type="body"/>
          </p:nvPr>
        </p:nvSpPr>
        <p:spPr>
          <a:xfrm>
            <a:off x="6286500" y="2286000"/>
            <a:ext cx="257175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7" name="Google Shape;317;p36"/>
          <p:cNvSpPr txBox="1"/>
          <p:nvPr>
            <p:ph idx="6" type="body"/>
          </p:nvPr>
        </p:nvSpPr>
        <p:spPr>
          <a:xfrm>
            <a:off x="6286500" y="1828800"/>
            <a:ext cx="2571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8" name="Google Shape;318;p36"/>
          <p:cNvSpPr txBox="1"/>
          <p:nvPr>
            <p:ph idx="7" type="body"/>
          </p:nvPr>
        </p:nvSpPr>
        <p:spPr>
          <a:xfrm>
            <a:off x="9239250" y="2286000"/>
            <a:ext cx="257175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9" name="Google Shape;319;p36"/>
          <p:cNvSpPr txBox="1"/>
          <p:nvPr>
            <p:ph idx="8" type="body"/>
          </p:nvPr>
        </p:nvSpPr>
        <p:spPr>
          <a:xfrm>
            <a:off x="9239250" y="1828800"/>
            <a:ext cx="2571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0" name="Google Shape;320;p36"/>
          <p:cNvSpPr txBox="1"/>
          <p:nvPr>
            <p:ph idx="9" type="body"/>
          </p:nvPr>
        </p:nvSpPr>
        <p:spPr>
          <a:xfrm>
            <a:off x="381000" y="3108960"/>
            <a:ext cx="2571749" cy="272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21" name="Google Shape;321;p36"/>
          <p:cNvSpPr txBox="1"/>
          <p:nvPr>
            <p:ph idx="13" type="body"/>
          </p:nvPr>
        </p:nvSpPr>
        <p:spPr>
          <a:xfrm>
            <a:off x="3333751" y="3108960"/>
            <a:ext cx="2571749" cy="272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22" name="Google Shape;322;p36"/>
          <p:cNvSpPr txBox="1"/>
          <p:nvPr>
            <p:ph idx="14" type="body"/>
          </p:nvPr>
        </p:nvSpPr>
        <p:spPr>
          <a:xfrm>
            <a:off x="6286501" y="3108960"/>
            <a:ext cx="2571749" cy="272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23" name="Google Shape;323;p36"/>
          <p:cNvSpPr txBox="1"/>
          <p:nvPr>
            <p:ph idx="15" type="body"/>
          </p:nvPr>
        </p:nvSpPr>
        <p:spPr>
          <a:xfrm>
            <a:off x="9239251" y="3108960"/>
            <a:ext cx="2571749" cy="272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 5">
  <p:cSld name="Icons 5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type="title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7"/>
          <p:cNvSpPr/>
          <p:nvPr>
            <p:ph idx="2" type="pic"/>
          </p:nvPr>
        </p:nvSpPr>
        <p:spPr>
          <a:xfrm>
            <a:off x="713771" y="2098874"/>
            <a:ext cx="1312792" cy="1312792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377415" y="3898900"/>
            <a:ext cx="1985504" cy="1677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3" type="body"/>
          </p:nvPr>
        </p:nvSpPr>
        <p:spPr>
          <a:xfrm>
            <a:off x="2739435" y="3898900"/>
            <a:ext cx="1985504" cy="1677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4" type="body"/>
          </p:nvPr>
        </p:nvSpPr>
        <p:spPr>
          <a:xfrm>
            <a:off x="5101455" y="3898900"/>
            <a:ext cx="1985504" cy="1677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30" name="Google Shape;330;p37"/>
          <p:cNvSpPr txBox="1"/>
          <p:nvPr>
            <p:ph idx="5" type="body"/>
          </p:nvPr>
        </p:nvSpPr>
        <p:spPr>
          <a:xfrm>
            <a:off x="7463475" y="3898900"/>
            <a:ext cx="1985504" cy="1677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idx="6" type="body"/>
          </p:nvPr>
        </p:nvSpPr>
        <p:spPr>
          <a:xfrm>
            <a:off x="9825496" y="3898900"/>
            <a:ext cx="1985504" cy="1677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32" name="Google Shape;332;p37"/>
          <p:cNvCxnSpPr/>
          <p:nvPr/>
        </p:nvCxnSpPr>
        <p:spPr>
          <a:xfrm>
            <a:off x="1141567" y="3634154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p37"/>
          <p:cNvCxnSpPr/>
          <p:nvPr/>
        </p:nvCxnSpPr>
        <p:spPr>
          <a:xfrm>
            <a:off x="3503587" y="3634154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4" name="Google Shape;334;p37"/>
          <p:cNvCxnSpPr/>
          <p:nvPr/>
        </p:nvCxnSpPr>
        <p:spPr>
          <a:xfrm>
            <a:off x="5865607" y="3634154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5" name="Google Shape;335;p37"/>
          <p:cNvCxnSpPr/>
          <p:nvPr/>
        </p:nvCxnSpPr>
        <p:spPr>
          <a:xfrm>
            <a:off x="8227627" y="3634154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p37"/>
          <p:cNvCxnSpPr/>
          <p:nvPr/>
        </p:nvCxnSpPr>
        <p:spPr>
          <a:xfrm>
            <a:off x="10589648" y="3634154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37"/>
          <p:cNvSpPr/>
          <p:nvPr>
            <p:ph idx="7" type="pic"/>
          </p:nvPr>
        </p:nvSpPr>
        <p:spPr>
          <a:xfrm>
            <a:off x="3075791" y="2098874"/>
            <a:ext cx="1312792" cy="1312792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37"/>
          <p:cNvSpPr/>
          <p:nvPr>
            <p:ph idx="8" type="pic"/>
          </p:nvPr>
        </p:nvSpPr>
        <p:spPr>
          <a:xfrm>
            <a:off x="5437811" y="2098874"/>
            <a:ext cx="1312792" cy="1312792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37"/>
          <p:cNvSpPr/>
          <p:nvPr>
            <p:ph idx="9" type="pic"/>
          </p:nvPr>
        </p:nvSpPr>
        <p:spPr>
          <a:xfrm>
            <a:off x="7799831" y="2098874"/>
            <a:ext cx="1312792" cy="1312792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37"/>
          <p:cNvSpPr/>
          <p:nvPr>
            <p:ph idx="13" type="pic"/>
          </p:nvPr>
        </p:nvSpPr>
        <p:spPr>
          <a:xfrm>
            <a:off x="10161852" y="2098874"/>
            <a:ext cx="1312792" cy="131279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98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4 - Box Shadow">
  <p:cSld name="Team 4 - Box Shadow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/>
          <p:nvPr>
            <p:ph idx="2" type="pic"/>
          </p:nvPr>
        </p:nvSpPr>
        <p:spPr>
          <a:xfrm>
            <a:off x="1154655" y="1560513"/>
            <a:ext cx="1894600" cy="1894600"/>
          </a:xfrm>
          <a:prstGeom prst="rect">
            <a:avLst/>
          </a:prstGeom>
          <a:solidFill>
            <a:srgbClr val="E9E9E7"/>
          </a:solidFill>
          <a:ln>
            <a:noFill/>
          </a:ln>
          <a:effectLst>
            <a:outerShdw rotWithShape="0" algn="tl" dir="2700000" dist="215900">
              <a:schemeClr val="accent1"/>
            </a:outerShdw>
          </a:effectLst>
        </p:spPr>
      </p:sp>
      <p:sp>
        <p:nvSpPr>
          <p:cNvPr id="343" name="Google Shape;343;p38"/>
          <p:cNvSpPr/>
          <p:nvPr>
            <p:ph idx="3" type="pic"/>
          </p:nvPr>
        </p:nvSpPr>
        <p:spPr>
          <a:xfrm>
            <a:off x="3817351" y="1560513"/>
            <a:ext cx="1894600" cy="1894600"/>
          </a:xfrm>
          <a:prstGeom prst="rect">
            <a:avLst/>
          </a:prstGeom>
          <a:solidFill>
            <a:srgbClr val="E9E9E7"/>
          </a:solidFill>
          <a:ln>
            <a:noFill/>
          </a:ln>
          <a:effectLst>
            <a:outerShdw rotWithShape="0" algn="tl" dir="2700000" dist="215900">
              <a:schemeClr val="accent1"/>
            </a:outerShdw>
          </a:effectLst>
        </p:spPr>
      </p:sp>
      <p:sp>
        <p:nvSpPr>
          <p:cNvPr id="344" name="Google Shape;344;p38"/>
          <p:cNvSpPr/>
          <p:nvPr>
            <p:ph idx="4" type="pic"/>
          </p:nvPr>
        </p:nvSpPr>
        <p:spPr>
          <a:xfrm>
            <a:off x="6480047" y="1560513"/>
            <a:ext cx="1894600" cy="1894600"/>
          </a:xfrm>
          <a:prstGeom prst="rect">
            <a:avLst/>
          </a:prstGeom>
          <a:solidFill>
            <a:srgbClr val="E9E9E7"/>
          </a:solidFill>
          <a:ln>
            <a:noFill/>
          </a:ln>
          <a:effectLst>
            <a:outerShdw rotWithShape="0" algn="tl" dir="2700000" dist="215900">
              <a:schemeClr val="accent1"/>
            </a:outerShdw>
          </a:effectLst>
        </p:spPr>
      </p:sp>
      <p:sp>
        <p:nvSpPr>
          <p:cNvPr id="345" name="Google Shape;345;p38"/>
          <p:cNvSpPr/>
          <p:nvPr>
            <p:ph idx="5" type="pic"/>
          </p:nvPr>
        </p:nvSpPr>
        <p:spPr>
          <a:xfrm>
            <a:off x="9142743" y="1560513"/>
            <a:ext cx="1894600" cy="1894600"/>
          </a:xfrm>
          <a:prstGeom prst="rect">
            <a:avLst/>
          </a:prstGeom>
          <a:solidFill>
            <a:srgbClr val="E9E9E7"/>
          </a:solidFill>
          <a:ln>
            <a:noFill/>
          </a:ln>
          <a:effectLst>
            <a:outerShdw rotWithShape="0" algn="tl" dir="2700000" dist="215900">
              <a:schemeClr val="accent1"/>
            </a:outerShdw>
          </a:effectLst>
        </p:spPr>
      </p:sp>
      <p:sp>
        <p:nvSpPr>
          <p:cNvPr id="346" name="Google Shape;346;p38"/>
          <p:cNvSpPr txBox="1"/>
          <p:nvPr>
            <p:ph type="title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8"/>
          <p:cNvSpPr txBox="1"/>
          <p:nvPr>
            <p:ph idx="1" type="body"/>
          </p:nvPr>
        </p:nvSpPr>
        <p:spPr>
          <a:xfrm>
            <a:off x="1154653" y="3914042"/>
            <a:ext cx="2047984" cy="217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48" name="Google Shape;348;p38"/>
          <p:cNvSpPr txBox="1"/>
          <p:nvPr>
            <p:ph idx="6" type="body"/>
          </p:nvPr>
        </p:nvSpPr>
        <p:spPr>
          <a:xfrm>
            <a:off x="3817350" y="3914042"/>
            <a:ext cx="2047984" cy="217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49" name="Google Shape;349;p38"/>
          <p:cNvSpPr txBox="1"/>
          <p:nvPr>
            <p:ph idx="7" type="body"/>
          </p:nvPr>
        </p:nvSpPr>
        <p:spPr>
          <a:xfrm>
            <a:off x="6480047" y="3914042"/>
            <a:ext cx="2047984" cy="217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50" name="Google Shape;350;p38"/>
          <p:cNvSpPr txBox="1"/>
          <p:nvPr>
            <p:ph idx="8" type="body"/>
          </p:nvPr>
        </p:nvSpPr>
        <p:spPr>
          <a:xfrm>
            <a:off x="9142742" y="3914042"/>
            <a:ext cx="2047984" cy="217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- Light">
  <p:cSld name="Team 6 - Light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type="title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9"/>
          <p:cNvSpPr/>
          <p:nvPr>
            <p:ph idx="2" type="pic"/>
          </p:nvPr>
        </p:nvSpPr>
        <p:spPr>
          <a:xfrm>
            <a:off x="381000" y="1845611"/>
            <a:ext cx="1554480" cy="1554480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354" name="Google Shape;354;p39"/>
          <p:cNvSpPr/>
          <p:nvPr>
            <p:ph idx="3" type="pic"/>
          </p:nvPr>
        </p:nvSpPr>
        <p:spPr>
          <a:xfrm>
            <a:off x="2356104" y="1845611"/>
            <a:ext cx="1554480" cy="1554480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355" name="Google Shape;355;p39"/>
          <p:cNvSpPr/>
          <p:nvPr>
            <p:ph idx="4" type="pic"/>
          </p:nvPr>
        </p:nvSpPr>
        <p:spPr>
          <a:xfrm>
            <a:off x="4331208" y="1845611"/>
            <a:ext cx="1554480" cy="1554480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356" name="Google Shape;356;p39"/>
          <p:cNvSpPr/>
          <p:nvPr>
            <p:ph idx="5" type="pic"/>
          </p:nvPr>
        </p:nvSpPr>
        <p:spPr>
          <a:xfrm>
            <a:off x="6306312" y="1845611"/>
            <a:ext cx="1554480" cy="1554480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357" name="Google Shape;357;p39"/>
          <p:cNvSpPr/>
          <p:nvPr>
            <p:ph idx="6" type="pic"/>
          </p:nvPr>
        </p:nvSpPr>
        <p:spPr>
          <a:xfrm>
            <a:off x="10256520" y="1845611"/>
            <a:ext cx="1554480" cy="1554480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358" name="Google Shape;358;p39"/>
          <p:cNvSpPr/>
          <p:nvPr>
            <p:ph idx="7" type="pic"/>
          </p:nvPr>
        </p:nvSpPr>
        <p:spPr>
          <a:xfrm>
            <a:off x="8281416" y="1845611"/>
            <a:ext cx="1554480" cy="1554480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cxnSp>
        <p:nvCxnSpPr>
          <p:cNvPr id="359" name="Google Shape;359;p39"/>
          <p:cNvCxnSpPr/>
          <p:nvPr/>
        </p:nvCxnSpPr>
        <p:spPr>
          <a:xfrm>
            <a:off x="377415" y="3685932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0" name="Google Shape;360;p39"/>
          <p:cNvCxnSpPr/>
          <p:nvPr/>
        </p:nvCxnSpPr>
        <p:spPr>
          <a:xfrm>
            <a:off x="2353236" y="3685932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1" name="Google Shape;361;p39"/>
          <p:cNvCxnSpPr/>
          <p:nvPr/>
        </p:nvCxnSpPr>
        <p:spPr>
          <a:xfrm>
            <a:off x="4329057" y="3685932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2" name="Google Shape;362;p39"/>
          <p:cNvCxnSpPr/>
          <p:nvPr/>
        </p:nvCxnSpPr>
        <p:spPr>
          <a:xfrm>
            <a:off x="6304878" y="3685932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" name="Google Shape;363;p39"/>
          <p:cNvCxnSpPr/>
          <p:nvPr/>
        </p:nvCxnSpPr>
        <p:spPr>
          <a:xfrm>
            <a:off x="8280699" y="3685932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4" name="Google Shape;364;p39"/>
          <p:cNvCxnSpPr/>
          <p:nvPr/>
        </p:nvCxnSpPr>
        <p:spPr>
          <a:xfrm>
            <a:off x="10256520" y="3685932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39"/>
          <p:cNvSpPr txBox="1"/>
          <p:nvPr>
            <p:ph idx="1" type="body"/>
          </p:nvPr>
        </p:nvSpPr>
        <p:spPr>
          <a:xfrm>
            <a:off x="377415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66" name="Google Shape;366;p39"/>
          <p:cNvSpPr txBox="1"/>
          <p:nvPr>
            <p:ph idx="8" type="body"/>
          </p:nvPr>
        </p:nvSpPr>
        <p:spPr>
          <a:xfrm>
            <a:off x="2353236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67" name="Google Shape;367;p39"/>
          <p:cNvSpPr txBox="1"/>
          <p:nvPr>
            <p:ph idx="9" type="body"/>
          </p:nvPr>
        </p:nvSpPr>
        <p:spPr>
          <a:xfrm>
            <a:off x="4329057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68" name="Google Shape;368;p39"/>
          <p:cNvSpPr txBox="1"/>
          <p:nvPr>
            <p:ph idx="13" type="body"/>
          </p:nvPr>
        </p:nvSpPr>
        <p:spPr>
          <a:xfrm>
            <a:off x="6304878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69" name="Google Shape;369;p39"/>
          <p:cNvSpPr txBox="1"/>
          <p:nvPr>
            <p:ph idx="14" type="body"/>
          </p:nvPr>
        </p:nvSpPr>
        <p:spPr>
          <a:xfrm>
            <a:off x="8280699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70" name="Google Shape;370;p39"/>
          <p:cNvSpPr txBox="1"/>
          <p:nvPr>
            <p:ph idx="15" type="body"/>
          </p:nvPr>
        </p:nvSpPr>
        <p:spPr>
          <a:xfrm>
            <a:off x="10256520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- Dark">
  <p:cSld name="Team 6 - Dark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>
            <p:ph type="title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0"/>
          <p:cNvSpPr/>
          <p:nvPr>
            <p:ph idx="2" type="pic"/>
          </p:nvPr>
        </p:nvSpPr>
        <p:spPr>
          <a:xfrm>
            <a:off x="381000" y="1845611"/>
            <a:ext cx="1554480" cy="1554480"/>
          </a:xfrm>
          <a:prstGeom prst="rect">
            <a:avLst/>
          </a:prstGeom>
          <a:solidFill>
            <a:srgbClr val="F9F9F7"/>
          </a:solidFill>
          <a:ln>
            <a:noFill/>
          </a:ln>
        </p:spPr>
      </p:sp>
      <p:sp>
        <p:nvSpPr>
          <p:cNvPr id="374" name="Google Shape;374;p40"/>
          <p:cNvSpPr/>
          <p:nvPr>
            <p:ph idx="3" type="pic"/>
          </p:nvPr>
        </p:nvSpPr>
        <p:spPr>
          <a:xfrm>
            <a:off x="2356104" y="1845611"/>
            <a:ext cx="1554480" cy="1554480"/>
          </a:xfrm>
          <a:prstGeom prst="rect">
            <a:avLst/>
          </a:prstGeom>
          <a:solidFill>
            <a:srgbClr val="F9F9F7"/>
          </a:solidFill>
          <a:ln>
            <a:noFill/>
          </a:ln>
        </p:spPr>
      </p:sp>
      <p:sp>
        <p:nvSpPr>
          <p:cNvPr id="375" name="Google Shape;375;p40"/>
          <p:cNvSpPr/>
          <p:nvPr>
            <p:ph idx="4" type="pic"/>
          </p:nvPr>
        </p:nvSpPr>
        <p:spPr>
          <a:xfrm>
            <a:off x="4331208" y="1845611"/>
            <a:ext cx="1554480" cy="1554480"/>
          </a:xfrm>
          <a:prstGeom prst="rect">
            <a:avLst/>
          </a:prstGeom>
          <a:solidFill>
            <a:srgbClr val="F9F9F7"/>
          </a:solidFill>
          <a:ln>
            <a:noFill/>
          </a:ln>
        </p:spPr>
      </p:sp>
      <p:sp>
        <p:nvSpPr>
          <p:cNvPr id="376" name="Google Shape;376;p40"/>
          <p:cNvSpPr/>
          <p:nvPr>
            <p:ph idx="5" type="pic"/>
          </p:nvPr>
        </p:nvSpPr>
        <p:spPr>
          <a:xfrm>
            <a:off x="6306312" y="1845611"/>
            <a:ext cx="1554480" cy="1554480"/>
          </a:xfrm>
          <a:prstGeom prst="rect">
            <a:avLst/>
          </a:prstGeom>
          <a:solidFill>
            <a:srgbClr val="F9F9F7"/>
          </a:solidFill>
          <a:ln>
            <a:noFill/>
          </a:ln>
        </p:spPr>
      </p:sp>
      <p:sp>
        <p:nvSpPr>
          <p:cNvPr id="377" name="Google Shape;377;p40"/>
          <p:cNvSpPr/>
          <p:nvPr>
            <p:ph idx="6" type="pic"/>
          </p:nvPr>
        </p:nvSpPr>
        <p:spPr>
          <a:xfrm>
            <a:off x="10256520" y="1845611"/>
            <a:ext cx="1554480" cy="1554480"/>
          </a:xfrm>
          <a:prstGeom prst="rect">
            <a:avLst/>
          </a:prstGeom>
          <a:solidFill>
            <a:srgbClr val="F9F9F7"/>
          </a:solidFill>
          <a:ln>
            <a:noFill/>
          </a:ln>
        </p:spPr>
      </p:sp>
      <p:sp>
        <p:nvSpPr>
          <p:cNvPr id="378" name="Google Shape;378;p40"/>
          <p:cNvSpPr txBox="1"/>
          <p:nvPr>
            <p:ph idx="1" type="body"/>
          </p:nvPr>
        </p:nvSpPr>
        <p:spPr>
          <a:xfrm>
            <a:off x="377415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7" type="body"/>
          </p:nvPr>
        </p:nvSpPr>
        <p:spPr>
          <a:xfrm>
            <a:off x="2353236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380" name="Google Shape;380;p40"/>
          <p:cNvSpPr/>
          <p:nvPr>
            <p:ph idx="8" type="pic"/>
          </p:nvPr>
        </p:nvSpPr>
        <p:spPr>
          <a:xfrm>
            <a:off x="8281416" y="1845611"/>
            <a:ext cx="1554480" cy="1554480"/>
          </a:xfrm>
          <a:prstGeom prst="rect">
            <a:avLst/>
          </a:prstGeom>
          <a:solidFill>
            <a:srgbClr val="F9F9F7"/>
          </a:solidFill>
          <a:ln>
            <a:noFill/>
          </a:ln>
        </p:spPr>
      </p:sp>
      <p:cxnSp>
        <p:nvCxnSpPr>
          <p:cNvPr id="381" name="Google Shape;381;p40"/>
          <p:cNvCxnSpPr/>
          <p:nvPr/>
        </p:nvCxnSpPr>
        <p:spPr>
          <a:xfrm>
            <a:off x="377415" y="366088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40"/>
          <p:cNvCxnSpPr/>
          <p:nvPr/>
        </p:nvCxnSpPr>
        <p:spPr>
          <a:xfrm>
            <a:off x="2353236" y="366088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40"/>
          <p:cNvCxnSpPr/>
          <p:nvPr/>
        </p:nvCxnSpPr>
        <p:spPr>
          <a:xfrm>
            <a:off x="4329057" y="366088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4" name="Google Shape;384;p40"/>
          <p:cNvCxnSpPr/>
          <p:nvPr/>
        </p:nvCxnSpPr>
        <p:spPr>
          <a:xfrm>
            <a:off x="6304878" y="366088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5" name="Google Shape;385;p40"/>
          <p:cNvCxnSpPr/>
          <p:nvPr/>
        </p:nvCxnSpPr>
        <p:spPr>
          <a:xfrm>
            <a:off x="8280699" y="366088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6" name="Google Shape;386;p40"/>
          <p:cNvCxnSpPr/>
          <p:nvPr/>
        </p:nvCxnSpPr>
        <p:spPr>
          <a:xfrm>
            <a:off x="10256520" y="366088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p40"/>
          <p:cNvSpPr txBox="1"/>
          <p:nvPr>
            <p:ph idx="9" type="body"/>
          </p:nvPr>
        </p:nvSpPr>
        <p:spPr>
          <a:xfrm>
            <a:off x="4329057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388" name="Google Shape;388;p40"/>
          <p:cNvSpPr txBox="1"/>
          <p:nvPr>
            <p:ph idx="13" type="body"/>
          </p:nvPr>
        </p:nvSpPr>
        <p:spPr>
          <a:xfrm>
            <a:off x="6304878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389" name="Google Shape;389;p40"/>
          <p:cNvSpPr txBox="1"/>
          <p:nvPr>
            <p:ph idx="14" type="body"/>
          </p:nvPr>
        </p:nvSpPr>
        <p:spPr>
          <a:xfrm>
            <a:off x="8280699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390" name="Google Shape;390;p40"/>
          <p:cNvSpPr txBox="1"/>
          <p:nvPr>
            <p:ph idx="15" type="body"/>
          </p:nvPr>
        </p:nvSpPr>
        <p:spPr>
          <a:xfrm>
            <a:off x="10256520" y="3926552"/>
            <a:ext cx="1554480" cy="19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98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8 + Text">
  <p:cSld name="Team 8 +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/>
          <p:nvPr>
            <p:ph idx="1" type="body"/>
          </p:nvPr>
        </p:nvSpPr>
        <p:spPr>
          <a:xfrm>
            <a:off x="381000" y="1295233"/>
            <a:ext cx="3540355" cy="5016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394" name="Google Shape;394;p41"/>
          <p:cNvSpPr txBox="1"/>
          <p:nvPr>
            <p:ph type="title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41"/>
          <p:cNvSpPr/>
          <p:nvPr>
            <p:ph idx="2" type="pic"/>
          </p:nvPr>
        </p:nvSpPr>
        <p:spPr>
          <a:xfrm>
            <a:off x="4325822" y="1295233"/>
            <a:ext cx="1186945" cy="1186945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396" name="Google Shape;396;p41"/>
          <p:cNvSpPr/>
          <p:nvPr>
            <p:ph idx="3" type="pic"/>
          </p:nvPr>
        </p:nvSpPr>
        <p:spPr>
          <a:xfrm>
            <a:off x="6298233" y="1295233"/>
            <a:ext cx="1186945" cy="1186945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397" name="Google Shape;397;p41"/>
          <p:cNvSpPr/>
          <p:nvPr>
            <p:ph idx="4" type="pic"/>
          </p:nvPr>
        </p:nvSpPr>
        <p:spPr>
          <a:xfrm>
            <a:off x="10243055" y="1295233"/>
            <a:ext cx="1186945" cy="1186945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398" name="Google Shape;398;p41"/>
          <p:cNvSpPr/>
          <p:nvPr>
            <p:ph idx="5" type="pic"/>
          </p:nvPr>
        </p:nvSpPr>
        <p:spPr>
          <a:xfrm>
            <a:off x="8270644" y="1295233"/>
            <a:ext cx="1186945" cy="1186945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cxnSp>
        <p:nvCxnSpPr>
          <p:cNvPr id="399" name="Google Shape;399;p41"/>
          <p:cNvCxnSpPr/>
          <p:nvPr/>
        </p:nvCxnSpPr>
        <p:spPr>
          <a:xfrm>
            <a:off x="4325822" y="2633001"/>
            <a:ext cx="352387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41"/>
          <p:cNvCxnSpPr/>
          <p:nvPr/>
        </p:nvCxnSpPr>
        <p:spPr>
          <a:xfrm>
            <a:off x="6298233" y="2633001"/>
            <a:ext cx="352387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1" name="Google Shape;401;p41"/>
          <p:cNvCxnSpPr/>
          <p:nvPr/>
        </p:nvCxnSpPr>
        <p:spPr>
          <a:xfrm>
            <a:off x="8270644" y="2633001"/>
            <a:ext cx="352387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2" name="Google Shape;402;p41"/>
          <p:cNvCxnSpPr/>
          <p:nvPr/>
        </p:nvCxnSpPr>
        <p:spPr>
          <a:xfrm>
            <a:off x="10243055" y="2633001"/>
            <a:ext cx="352387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41"/>
          <p:cNvSpPr txBox="1"/>
          <p:nvPr>
            <p:ph idx="6" type="body"/>
          </p:nvPr>
        </p:nvSpPr>
        <p:spPr>
          <a:xfrm>
            <a:off x="4325822" y="2786552"/>
            <a:ext cx="1567945" cy="9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04" name="Google Shape;404;p41"/>
          <p:cNvSpPr txBox="1"/>
          <p:nvPr>
            <p:ph idx="7" type="body"/>
          </p:nvPr>
        </p:nvSpPr>
        <p:spPr>
          <a:xfrm>
            <a:off x="6298233" y="2786552"/>
            <a:ext cx="1567945" cy="9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05" name="Google Shape;405;p41"/>
          <p:cNvSpPr txBox="1"/>
          <p:nvPr>
            <p:ph idx="8" type="body"/>
          </p:nvPr>
        </p:nvSpPr>
        <p:spPr>
          <a:xfrm>
            <a:off x="8270644" y="2786552"/>
            <a:ext cx="1567945" cy="9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06" name="Google Shape;406;p41"/>
          <p:cNvSpPr txBox="1"/>
          <p:nvPr>
            <p:ph idx="9" type="body"/>
          </p:nvPr>
        </p:nvSpPr>
        <p:spPr>
          <a:xfrm>
            <a:off x="10243055" y="2786552"/>
            <a:ext cx="1567945" cy="9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07" name="Google Shape;407;p41"/>
          <p:cNvSpPr/>
          <p:nvPr>
            <p:ph idx="13" type="pic"/>
          </p:nvPr>
        </p:nvSpPr>
        <p:spPr>
          <a:xfrm>
            <a:off x="4325822" y="3842161"/>
            <a:ext cx="1186945" cy="1186945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408" name="Google Shape;408;p41"/>
          <p:cNvSpPr/>
          <p:nvPr>
            <p:ph idx="14" type="pic"/>
          </p:nvPr>
        </p:nvSpPr>
        <p:spPr>
          <a:xfrm>
            <a:off x="6298233" y="3842161"/>
            <a:ext cx="1186945" cy="1186945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409" name="Google Shape;409;p41"/>
          <p:cNvSpPr/>
          <p:nvPr>
            <p:ph idx="15" type="pic"/>
          </p:nvPr>
        </p:nvSpPr>
        <p:spPr>
          <a:xfrm>
            <a:off x="10243055" y="3842161"/>
            <a:ext cx="1186945" cy="1186945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sp>
        <p:nvSpPr>
          <p:cNvPr id="410" name="Google Shape;410;p41"/>
          <p:cNvSpPr/>
          <p:nvPr>
            <p:ph idx="16" type="pic"/>
          </p:nvPr>
        </p:nvSpPr>
        <p:spPr>
          <a:xfrm>
            <a:off x="8270644" y="3842161"/>
            <a:ext cx="1186945" cy="1186945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sp>
      <p:cxnSp>
        <p:nvCxnSpPr>
          <p:cNvPr id="411" name="Google Shape;411;p41"/>
          <p:cNvCxnSpPr/>
          <p:nvPr/>
        </p:nvCxnSpPr>
        <p:spPr>
          <a:xfrm>
            <a:off x="4325822" y="5179929"/>
            <a:ext cx="352387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2" name="Google Shape;412;p41"/>
          <p:cNvCxnSpPr/>
          <p:nvPr/>
        </p:nvCxnSpPr>
        <p:spPr>
          <a:xfrm>
            <a:off x="6298233" y="5179929"/>
            <a:ext cx="352387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3" name="Google Shape;413;p41"/>
          <p:cNvCxnSpPr/>
          <p:nvPr/>
        </p:nvCxnSpPr>
        <p:spPr>
          <a:xfrm>
            <a:off x="8270644" y="5179929"/>
            <a:ext cx="352387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41"/>
          <p:cNvCxnSpPr/>
          <p:nvPr/>
        </p:nvCxnSpPr>
        <p:spPr>
          <a:xfrm>
            <a:off x="10243055" y="5179929"/>
            <a:ext cx="352387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41"/>
          <p:cNvSpPr txBox="1"/>
          <p:nvPr>
            <p:ph idx="17" type="body"/>
          </p:nvPr>
        </p:nvSpPr>
        <p:spPr>
          <a:xfrm>
            <a:off x="4325822" y="5333480"/>
            <a:ext cx="1567945" cy="9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16" name="Google Shape;416;p41"/>
          <p:cNvSpPr txBox="1"/>
          <p:nvPr>
            <p:ph idx="18" type="body"/>
          </p:nvPr>
        </p:nvSpPr>
        <p:spPr>
          <a:xfrm>
            <a:off x="6298233" y="5333480"/>
            <a:ext cx="1567945" cy="9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17" name="Google Shape;417;p41"/>
          <p:cNvSpPr txBox="1"/>
          <p:nvPr>
            <p:ph idx="19" type="body"/>
          </p:nvPr>
        </p:nvSpPr>
        <p:spPr>
          <a:xfrm>
            <a:off x="8270644" y="5333480"/>
            <a:ext cx="1567945" cy="9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18" name="Google Shape;418;p41"/>
          <p:cNvSpPr txBox="1"/>
          <p:nvPr>
            <p:ph idx="20" type="body"/>
          </p:nvPr>
        </p:nvSpPr>
        <p:spPr>
          <a:xfrm>
            <a:off x="10243055" y="5333480"/>
            <a:ext cx="1567945" cy="9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19" name="Google Shape;419;p41"/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83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ntent">
  <p:cSld name="Title and 2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381000" y="1828802"/>
            <a:ext cx="5715000" cy="468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302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2" type="body"/>
          </p:nvPr>
        </p:nvSpPr>
        <p:spPr>
          <a:xfrm>
            <a:off x="6096000" y="1828802"/>
            <a:ext cx="5715000" cy="468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302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1" showMasterSp="0">
  <p:cSld name="Text and Image 1">
    <p:bg>
      <p:bgPr>
        <a:solidFill>
          <a:srgbClr val="FFFFF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>
            <p:ph idx="1" type="body"/>
          </p:nvPr>
        </p:nvSpPr>
        <p:spPr>
          <a:xfrm>
            <a:off x="381001" y="3267635"/>
            <a:ext cx="533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24" name="Google Shape;424;p42"/>
          <p:cNvSpPr/>
          <p:nvPr>
            <p:ph idx="2" type="pic"/>
          </p:nvPr>
        </p:nvSpPr>
        <p:spPr>
          <a:xfrm>
            <a:off x="6096000" y="196769"/>
            <a:ext cx="609600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2"/>
          <p:cNvSpPr txBox="1"/>
          <p:nvPr>
            <p:ph type="title"/>
          </p:nvPr>
        </p:nvSpPr>
        <p:spPr>
          <a:xfrm>
            <a:off x="381000" y="381000"/>
            <a:ext cx="533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2"/>
          <p:cNvSpPr txBox="1"/>
          <p:nvPr>
            <p:ph idx="12" type="sldNum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2"/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2">
  <p:cSld name="Text and Image 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/>
          <p:nvPr>
            <p:ph idx="2" type="pic"/>
          </p:nvPr>
        </p:nvSpPr>
        <p:spPr>
          <a:xfrm>
            <a:off x="0" y="-1"/>
            <a:ext cx="6096024" cy="6309361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3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3"/>
          <p:cNvSpPr txBox="1"/>
          <p:nvPr>
            <p:ph type="title"/>
          </p:nvPr>
        </p:nvSpPr>
        <p:spPr>
          <a:xfrm>
            <a:off x="6476999" y="381000"/>
            <a:ext cx="533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3" name="Google Shape;43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3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3"/>
          <p:cNvSpPr txBox="1"/>
          <p:nvPr>
            <p:ph idx="1" type="body"/>
          </p:nvPr>
        </p:nvSpPr>
        <p:spPr>
          <a:xfrm>
            <a:off x="6476999" y="3267635"/>
            <a:ext cx="533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Portrait 1">
  <p:cSld name="Quote + Portrait 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rgbClr val="E9E9E7"/>
          </a:solidFill>
          <a:ln>
            <a:noFill/>
          </a:ln>
        </p:spPr>
      </p:pic>
      <p:sp>
        <p:nvSpPr>
          <p:cNvPr id="439" name="Google Shape;439;p44"/>
          <p:cNvSpPr/>
          <p:nvPr>
            <p:ph idx="2" type="pic"/>
          </p:nvPr>
        </p:nvSpPr>
        <p:spPr>
          <a:xfrm>
            <a:off x="6858001" y="744434"/>
            <a:ext cx="4190998" cy="49764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40" name="Google Shape;440;p44"/>
          <p:cNvSpPr txBox="1"/>
          <p:nvPr>
            <p:ph type="title"/>
          </p:nvPr>
        </p:nvSpPr>
        <p:spPr>
          <a:xfrm>
            <a:off x="1143000" y="1593669"/>
            <a:ext cx="4952999" cy="3277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1" showMasterSp="0">
  <p:cSld name="Stat 1"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5"/>
          <p:cNvSpPr txBox="1"/>
          <p:nvPr>
            <p:ph idx="1" type="body"/>
          </p:nvPr>
        </p:nvSpPr>
        <p:spPr>
          <a:xfrm>
            <a:off x="380986" y="1490072"/>
            <a:ext cx="2285996" cy="12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44" name="Google Shape;444;p45"/>
          <p:cNvSpPr/>
          <p:nvPr>
            <p:ph idx="2" type="pic"/>
          </p:nvPr>
        </p:nvSpPr>
        <p:spPr>
          <a:xfrm>
            <a:off x="6095992" y="0"/>
            <a:ext cx="6096008" cy="63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5" name="Google Shape;445;p45"/>
          <p:cNvSpPr txBox="1"/>
          <p:nvPr>
            <p:ph idx="3" type="body"/>
          </p:nvPr>
        </p:nvSpPr>
        <p:spPr>
          <a:xfrm>
            <a:off x="381001" y="380999"/>
            <a:ext cx="2285996" cy="912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46" name="Google Shape;446;p45"/>
          <p:cNvCxnSpPr/>
          <p:nvPr/>
        </p:nvCxnSpPr>
        <p:spPr>
          <a:xfrm>
            <a:off x="0" y="3155950"/>
            <a:ext cx="6096008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7" name="Google Shape;447;p45"/>
          <p:cNvSpPr txBox="1"/>
          <p:nvPr>
            <p:ph idx="4" type="body"/>
          </p:nvPr>
        </p:nvSpPr>
        <p:spPr>
          <a:xfrm>
            <a:off x="3428992" y="380999"/>
            <a:ext cx="2285996" cy="912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48" name="Google Shape;448;p45"/>
          <p:cNvSpPr txBox="1"/>
          <p:nvPr>
            <p:ph idx="5" type="body"/>
          </p:nvPr>
        </p:nvSpPr>
        <p:spPr>
          <a:xfrm>
            <a:off x="381001" y="3536948"/>
            <a:ext cx="2285996" cy="912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49" name="Google Shape;449;p45"/>
          <p:cNvSpPr txBox="1"/>
          <p:nvPr>
            <p:ph idx="6" type="body"/>
          </p:nvPr>
        </p:nvSpPr>
        <p:spPr>
          <a:xfrm>
            <a:off x="3428992" y="3536948"/>
            <a:ext cx="2285996" cy="912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50" name="Google Shape;450;p45"/>
          <p:cNvCxnSpPr/>
          <p:nvPr/>
        </p:nvCxnSpPr>
        <p:spPr>
          <a:xfrm>
            <a:off x="3047998" y="-2"/>
            <a:ext cx="0" cy="6311902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1" name="Google Shape;451;p4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5"/>
          <p:cNvSpPr/>
          <p:nvPr/>
        </p:nvSpPr>
        <p:spPr>
          <a:xfrm>
            <a:off x="381000" y="6483349"/>
            <a:ext cx="192024" cy="203202"/>
          </a:xfrm>
          <a:custGeom>
            <a:rect b="b" l="l" r="r" t="t"/>
            <a:pathLst>
              <a:path extrusionOk="0" h="588644" w="556260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5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5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5"/>
          <p:cNvSpPr txBox="1"/>
          <p:nvPr>
            <p:ph idx="7" type="body"/>
          </p:nvPr>
        </p:nvSpPr>
        <p:spPr>
          <a:xfrm>
            <a:off x="3428992" y="1490072"/>
            <a:ext cx="2285996" cy="12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56" name="Google Shape;456;p45"/>
          <p:cNvSpPr txBox="1"/>
          <p:nvPr>
            <p:ph idx="8" type="body"/>
          </p:nvPr>
        </p:nvSpPr>
        <p:spPr>
          <a:xfrm>
            <a:off x="380986" y="4646021"/>
            <a:ext cx="2285996" cy="12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57" name="Google Shape;457;p45"/>
          <p:cNvSpPr txBox="1"/>
          <p:nvPr>
            <p:ph idx="9" type="body"/>
          </p:nvPr>
        </p:nvSpPr>
        <p:spPr>
          <a:xfrm>
            <a:off x="3428992" y="4646021"/>
            <a:ext cx="2285996" cy="12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2">
  <p:cSld name="Stat 2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6"/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6"/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6"/>
          <p:cNvSpPr/>
          <p:nvPr>
            <p:ph idx="2" type="pic"/>
          </p:nvPr>
        </p:nvSpPr>
        <p:spPr>
          <a:xfrm>
            <a:off x="6095976" y="-1"/>
            <a:ext cx="3048024" cy="315118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63" name="Google Shape;463;p46"/>
          <p:cNvSpPr txBox="1"/>
          <p:nvPr>
            <p:ph idx="1" type="body"/>
          </p:nvPr>
        </p:nvSpPr>
        <p:spPr>
          <a:xfrm>
            <a:off x="9525007" y="380999"/>
            <a:ext cx="2285996" cy="912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64" name="Google Shape;464;p46"/>
          <p:cNvSpPr txBox="1"/>
          <p:nvPr>
            <p:ph idx="3" type="body"/>
          </p:nvPr>
        </p:nvSpPr>
        <p:spPr>
          <a:xfrm>
            <a:off x="9525005" y="1490072"/>
            <a:ext cx="2285995" cy="1284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65" name="Google Shape;465;p46"/>
          <p:cNvSpPr txBox="1"/>
          <p:nvPr>
            <p:ph idx="4" type="body"/>
          </p:nvPr>
        </p:nvSpPr>
        <p:spPr>
          <a:xfrm>
            <a:off x="3428988" y="3538763"/>
            <a:ext cx="2285996" cy="912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66" name="Google Shape;466;p46"/>
          <p:cNvSpPr txBox="1"/>
          <p:nvPr>
            <p:ph idx="5" type="body"/>
          </p:nvPr>
        </p:nvSpPr>
        <p:spPr>
          <a:xfrm>
            <a:off x="3428986" y="4647836"/>
            <a:ext cx="2285995" cy="1284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67" name="Google Shape;467;p46"/>
          <p:cNvSpPr txBox="1"/>
          <p:nvPr>
            <p:ph idx="6" type="body"/>
          </p:nvPr>
        </p:nvSpPr>
        <p:spPr>
          <a:xfrm>
            <a:off x="6476996" y="3538763"/>
            <a:ext cx="2285996" cy="912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68" name="Google Shape;468;p46"/>
          <p:cNvSpPr txBox="1"/>
          <p:nvPr>
            <p:ph idx="7" type="body"/>
          </p:nvPr>
        </p:nvSpPr>
        <p:spPr>
          <a:xfrm>
            <a:off x="6476994" y="4647836"/>
            <a:ext cx="2285995" cy="1284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69" name="Google Shape;469;p46"/>
          <p:cNvSpPr/>
          <p:nvPr>
            <p:ph idx="8" type="pic"/>
          </p:nvPr>
        </p:nvSpPr>
        <p:spPr>
          <a:xfrm>
            <a:off x="0" y="3155942"/>
            <a:ext cx="3048000" cy="315595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0" name="Google Shape;470;p46"/>
          <p:cNvSpPr txBox="1"/>
          <p:nvPr>
            <p:ph idx="9" type="body"/>
          </p:nvPr>
        </p:nvSpPr>
        <p:spPr>
          <a:xfrm>
            <a:off x="9525001" y="3538763"/>
            <a:ext cx="2285996" cy="912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71" name="Google Shape;471;p46"/>
          <p:cNvSpPr txBox="1"/>
          <p:nvPr>
            <p:ph idx="13" type="body"/>
          </p:nvPr>
        </p:nvSpPr>
        <p:spPr>
          <a:xfrm>
            <a:off x="9524999" y="4647836"/>
            <a:ext cx="2285995" cy="1284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72" name="Google Shape;472;p46"/>
          <p:cNvSpPr/>
          <p:nvPr/>
        </p:nvSpPr>
        <p:spPr>
          <a:xfrm>
            <a:off x="381000" y="6483349"/>
            <a:ext cx="192024" cy="203202"/>
          </a:xfrm>
          <a:custGeom>
            <a:rect b="b" l="l" r="r" t="t"/>
            <a:pathLst>
              <a:path extrusionOk="0" h="588644" w="556260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6"/>
          <p:cNvSpPr txBox="1"/>
          <p:nvPr>
            <p:ph idx="14" type="body"/>
          </p:nvPr>
        </p:nvSpPr>
        <p:spPr>
          <a:xfrm>
            <a:off x="380997" y="380999"/>
            <a:ext cx="5333972" cy="2393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None/>
              <a:defRPr/>
            </a:lvl9pPr>
          </a:lstStyle>
          <a:p/>
        </p:txBody>
      </p:sp>
      <p:sp>
        <p:nvSpPr>
          <p:cNvPr id="474" name="Google Shape;474;p46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Gradient Dark 1" showMasterSp="0">
  <p:cSld name="Key Message Gradient Dark 1"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7"/>
          <p:cNvSpPr txBox="1"/>
          <p:nvPr>
            <p:ph type="title"/>
          </p:nvPr>
        </p:nvSpPr>
        <p:spPr>
          <a:xfrm>
            <a:off x="1767840" y="2015925"/>
            <a:ext cx="8656320" cy="282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9" name="Google Shape;47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Mid Purple" showMasterSp="0">
  <p:cSld name="Key Message Mid Purple">
    <p:bg>
      <p:bgPr>
        <a:solidFill>
          <a:srgbClr val="FFFFF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title"/>
          </p:nvPr>
        </p:nvSpPr>
        <p:spPr>
          <a:xfrm>
            <a:off x="1767840" y="2015925"/>
            <a:ext cx="8656320" cy="282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4" name="Google Shape;48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8"/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8"/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8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Solid fill &gt; Change to Dark Purple (Accent 3), Mid Purple (Accent 2) or Core Purple (Accent 1)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Image" showMasterSp="0">
  <p:cSld name="Full Bleed Image">
    <p:bg>
      <p:bgPr>
        <a:solidFill>
          <a:srgbClr val="FFFFF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49"/>
          <p:cNvSpPr txBox="1"/>
          <p:nvPr>
            <p:ph type="title"/>
          </p:nvPr>
        </p:nvSpPr>
        <p:spPr>
          <a:xfrm>
            <a:off x="1767839" y="2015925"/>
            <a:ext cx="8656320" cy="282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1" name="Google Shape;49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9"/>
          <p:cNvSpPr txBox="1"/>
          <p:nvPr>
            <p:ph idx="12" type="sldNum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49"/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 - Dark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0"/>
          <p:cNvSpPr txBox="1"/>
          <p:nvPr>
            <p:ph type="title"/>
          </p:nvPr>
        </p:nvSpPr>
        <p:spPr>
          <a:xfrm>
            <a:off x="381000" y="381000"/>
            <a:ext cx="1143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>
  <p:cSld name="Blank - Light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/>
          <p:nvPr>
            <p:ph type="title"/>
          </p:nvPr>
        </p:nvSpPr>
        <p:spPr>
          <a:xfrm>
            <a:off x="381000" y="381000"/>
            <a:ext cx="1143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Gradient Light 1" showMasterSp="0">
  <p:cSld name="Key Message Gradient Light 1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7" y="668"/>
            <a:ext cx="12189628" cy="685666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1767839" y="2015925"/>
            <a:ext cx="8656320" cy="282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7" y="668"/>
            <a:ext cx="12189628" cy="68566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 - Icon Library">
  <p:cSld name="Guide - Icon Library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"/>
          <p:cNvSpPr txBox="1"/>
          <p:nvPr/>
        </p:nvSpPr>
        <p:spPr>
          <a:xfrm>
            <a:off x="381000" y="381000"/>
            <a:ext cx="1143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Iconography: Monoline</a:t>
            </a:r>
            <a:endParaRPr/>
          </a:p>
        </p:txBody>
      </p:sp>
      <p:sp>
        <p:nvSpPr>
          <p:cNvPr id="501" name="Google Shape;501;p52"/>
          <p:cNvSpPr txBox="1"/>
          <p:nvPr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expansive asset library including fonts, photography, iconography and custom slides are available </a:t>
            </a: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[here &lt;link&gt;]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Contact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Amy.Ritz@Accenture.com</a:t>
            </a:r>
            <a:r>
              <a:rPr b="0" i="0" lang="en-US" sz="1600" u="none" cap="none" strike="noStrike">
                <a:solidFill>
                  <a:srgbClr val="A1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further information. Access the icons below through </a:t>
            </a: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View &gt; Slide Master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502" name="Google Shape;502;p52"/>
          <p:cNvSpPr/>
          <p:nvPr/>
        </p:nvSpPr>
        <p:spPr>
          <a:xfrm>
            <a:off x="767063" y="1981658"/>
            <a:ext cx="513948" cy="396598"/>
          </a:xfrm>
          <a:custGeom>
            <a:rect b="b" l="l" r="r" t="t"/>
            <a:pathLst>
              <a:path extrusionOk="0" h="244" w="309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52"/>
          <p:cNvGrpSpPr/>
          <p:nvPr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</p:grpSpPr>
        <p:sp>
          <p:nvSpPr>
            <p:cNvPr id="504" name="Google Shape;504;p52"/>
            <p:cNvSpPr/>
            <p:nvPr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2"/>
            <p:cNvSpPr/>
            <p:nvPr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2"/>
            <p:cNvSpPr/>
            <p:nvPr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52"/>
          <p:cNvSpPr/>
          <p:nvPr/>
        </p:nvSpPr>
        <p:spPr>
          <a:xfrm>
            <a:off x="3325653" y="1967482"/>
            <a:ext cx="499664" cy="424950"/>
          </a:xfrm>
          <a:custGeom>
            <a:rect b="b" l="l" r="r" t="t"/>
            <a:pathLst>
              <a:path extrusionOk="0" h="246" w="289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52"/>
          <p:cNvGrpSpPr/>
          <p:nvPr/>
        </p:nvGrpSpPr>
        <p:grpSpPr>
          <a:xfrm>
            <a:off x="2084826" y="5548256"/>
            <a:ext cx="448560" cy="372925"/>
            <a:chOff x="1371" y="1755"/>
            <a:chExt cx="427" cy="355"/>
          </a:xfrm>
        </p:grpSpPr>
        <p:sp>
          <p:nvSpPr>
            <p:cNvPr id="542" name="Google Shape;542;p52"/>
            <p:cNvSpPr/>
            <p:nvPr/>
          </p:nvSpPr>
          <p:spPr>
            <a:xfrm>
              <a:off x="1371" y="1755"/>
              <a:ext cx="427" cy="355"/>
            </a:xfrm>
            <a:custGeom>
              <a:rect b="b" l="l" r="r" t="t"/>
              <a:pathLst>
                <a:path extrusionOk="0" h="240" w="288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1407" y="1790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1691" y="1790"/>
              <a:ext cx="71" cy="71"/>
            </a:xfrm>
            <a:custGeom>
              <a:rect b="b" l="l" r="r" t="t"/>
              <a:pathLst>
                <a:path extrusionOk="0" h="48" w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1407" y="2004"/>
              <a:ext cx="71" cy="71"/>
            </a:xfrm>
            <a:custGeom>
              <a:rect b="b" l="l" r="r" t="t"/>
              <a:pathLst>
                <a:path extrusionOk="0" h="48" w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1691" y="2004"/>
              <a:ext cx="71" cy="71"/>
            </a:xfrm>
            <a:custGeom>
              <a:rect b="b" l="l" r="r" t="t"/>
              <a:pathLst>
                <a:path extrusionOk="0" h="48" w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1441" y="1844"/>
              <a:ext cx="286" cy="177"/>
            </a:xfrm>
            <a:custGeom>
              <a:rect b="b" l="l" r="r" t="t"/>
              <a:pathLst>
                <a:path extrusionOk="0" h="120" w="193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1531" y="1879"/>
              <a:ext cx="107" cy="107"/>
            </a:xfrm>
            <a:custGeom>
              <a:rect b="b" l="l" r="r" t="t"/>
              <a:pathLst>
                <a:path extrusionOk="0" h="72" w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1567" y="1915"/>
              <a:ext cx="35" cy="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52"/>
          <p:cNvGrpSpPr/>
          <p:nvPr/>
        </p:nvGrpSpPr>
        <p:grpSpPr>
          <a:xfrm>
            <a:off x="9695631" y="5524348"/>
            <a:ext cx="459581" cy="420743"/>
            <a:chOff x="3439" y="460"/>
            <a:chExt cx="426" cy="390"/>
          </a:xfrm>
        </p:grpSpPr>
        <p:sp>
          <p:nvSpPr>
            <p:cNvPr id="551" name="Google Shape;551;p52"/>
            <p:cNvSpPr/>
            <p:nvPr/>
          </p:nvSpPr>
          <p:spPr>
            <a:xfrm>
              <a:off x="3439" y="584"/>
              <a:ext cx="426" cy="266"/>
            </a:xfrm>
            <a:custGeom>
              <a:rect b="b" l="l" r="r" t="t"/>
              <a:pathLst>
                <a:path extrusionOk="0" h="180" w="288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3581" y="637"/>
              <a:ext cx="160" cy="160"/>
            </a:xfrm>
            <a:custGeom>
              <a:rect b="b" l="l" r="r" t="t"/>
              <a:pathLst>
                <a:path extrusionOk="0" h="108" w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3439" y="460"/>
              <a:ext cx="426" cy="106"/>
            </a:xfrm>
            <a:custGeom>
              <a:rect b="b" l="l" r="r" t="t"/>
              <a:pathLst>
                <a:path extrusionOk="0" h="72" w="288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3442" y="463"/>
              <a:ext cx="92" cy="91"/>
            </a:xfrm>
            <a:custGeom>
              <a:rect b="b" l="l" r="r" t="t"/>
              <a:pathLst>
                <a:path extrusionOk="0" h="91" w="92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3495" y="463"/>
              <a:ext cx="101" cy="102"/>
            </a:xfrm>
            <a:custGeom>
              <a:rect b="b" l="l" r="r" t="t"/>
              <a:pathLst>
                <a:path extrusionOk="0" h="102" w="101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3566" y="463"/>
              <a:ext cx="101" cy="102"/>
            </a:xfrm>
            <a:custGeom>
              <a:rect b="b" l="l" r="r" t="t"/>
              <a:pathLst>
                <a:path extrusionOk="0" h="102" w="101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3637" y="463"/>
              <a:ext cx="101" cy="102"/>
            </a:xfrm>
            <a:custGeom>
              <a:rect b="b" l="l" r="r" t="t"/>
              <a:pathLst>
                <a:path extrusionOk="0" h="102" w="101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3708" y="463"/>
              <a:ext cx="100" cy="100"/>
            </a:xfrm>
            <a:custGeom>
              <a:rect b="b" l="l" r="r" t="t"/>
              <a:pathLst>
                <a:path extrusionOk="0" h="100" w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3779" y="480"/>
              <a:ext cx="83" cy="83"/>
            </a:xfrm>
            <a:custGeom>
              <a:rect b="b" l="l" r="r" t="t"/>
              <a:pathLst>
                <a:path extrusionOk="0" h="83" w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52"/>
          <p:cNvGrpSpPr/>
          <p:nvPr/>
        </p:nvGrpSpPr>
        <p:grpSpPr>
          <a:xfrm>
            <a:off x="10965185" y="5500310"/>
            <a:ext cx="467720" cy="468818"/>
            <a:chOff x="1374" y="442"/>
            <a:chExt cx="425" cy="426"/>
          </a:xfrm>
        </p:grpSpPr>
        <p:sp>
          <p:nvSpPr>
            <p:cNvPr id="561" name="Google Shape;561;p52"/>
            <p:cNvSpPr/>
            <p:nvPr/>
          </p:nvSpPr>
          <p:spPr>
            <a:xfrm>
              <a:off x="1374" y="442"/>
              <a:ext cx="425" cy="426"/>
            </a:xfrm>
            <a:custGeom>
              <a:rect b="b" l="l" r="r" t="t"/>
              <a:pathLst>
                <a:path extrusionOk="0" h="288" w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1516" y="565"/>
              <a:ext cx="177" cy="179"/>
            </a:xfrm>
            <a:custGeom>
              <a:rect b="b" l="l" r="r" t="t"/>
              <a:pathLst>
                <a:path extrusionOk="0" h="121" w="120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52"/>
          <p:cNvGrpSpPr/>
          <p:nvPr/>
        </p:nvGrpSpPr>
        <p:grpSpPr>
          <a:xfrm>
            <a:off x="4599644" y="1930124"/>
            <a:ext cx="499666" cy="499666"/>
            <a:chOff x="5510" y="1717"/>
            <a:chExt cx="428" cy="428"/>
          </a:xfrm>
        </p:grpSpPr>
        <p:sp>
          <p:nvSpPr>
            <p:cNvPr id="564" name="Google Shape;564;p52"/>
            <p:cNvSpPr/>
            <p:nvPr/>
          </p:nvSpPr>
          <p:spPr>
            <a:xfrm>
              <a:off x="5572" y="1717"/>
              <a:ext cx="366" cy="339"/>
            </a:xfrm>
            <a:custGeom>
              <a:rect b="b" l="l" r="r" t="t"/>
              <a:pathLst>
                <a:path extrusionOk="0" h="229" w="247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5510" y="1808"/>
              <a:ext cx="337" cy="337"/>
            </a:xfrm>
            <a:custGeom>
              <a:rect b="b" l="l" r="r" t="t"/>
              <a:pathLst>
                <a:path extrusionOk="0" h="228" w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52"/>
          <p:cNvGrpSpPr/>
          <p:nvPr/>
        </p:nvGrpSpPr>
        <p:grpSpPr>
          <a:xfrm>
            <a:off x="5953323" y="1958607"/>
            <a:ext cx="332545" cy="442701"/>
            <a:chOff x="5561" y="440"/>
            <a:chExt cx="320" cy="426"/>
          </a:xfrm>
        </p:grpSpPr>
        <p:sp>
          <p:nvSpPr>
            <p:cNvPr id="567" name="Google Shape;567;p52"/>
            <p:cNvSpPr/>
            <p:nvPr/>
          </p:nvSpPr>
          <p:spPr>
            <a:xfrm>
              <a:off x="5561" y="440"/>
              <a:ext cx="320" cy="426"/>
            </a:xfrm>
            <a:custGeom>
              <a:rect b="b" l="l" r="r" t="t"/>
              <a:pathLst>
                <a:path extrusionOk="0" h="288" w="216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5757" y="440"/>
              <a:ext cx="124" cy="125"/>
            </a:xfrm>
            <a:custGeom>
              <a:rect b="b" l="l" r="r" t="t"/>
              <a:pathLst>
                <a:path extrusionOk="0" h="84" w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5721" y="618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5721" y="689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5721" y="760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5614" y="582"/>
              <a:ext cx="91" cy="62"/>
            </a:xfrm>
            <a:custGeom>
              <a:rect b="b" l="l" r="r" t="t"/>
              <a:pathLst>
                <a:path extrusionOk="0" h="42" w="61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5614" y="653"/>
              <a:ext cx="91" cy="62"/>
            </a:xfrm>
            <a:custGeom>
              <a:rect b="b" l="l" r="r" t="t"/>
              <a:pathLst>
                <a:path extrusionOk="0" h="42" w="61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5614" y="724"/>
              <a:ext cx="91" cy="62"/>
            </a:xfrm>
            <a:custGeom>
              <a:rect b="b" l="l" r="r" t="t"/>
              <a:pathLst>
                <a:path extrusionOk="0" h="42" w="61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52"/>
          <p:cNvGrpSpPr/>
          <p:nvPr/>
        </p:nvGrpSpPr>
        <p:grpSpPr>
          <a:xfrm>
            <a:off x="783204" y="3116889"/>
            <a:ext cx="481666" cy="481666"/>
            <a:chOff x="5507" y="439"/>
            <a:chExt cx="426" cy="426"/>
          </a:xfrm>
        </p:grpSpPr>
        <p:sp>
          <p:nvSpPr>
            <p:cNvPr id="576" name="Google Shape;576;p52"/>
            <p:cNvSpPr/>
            <p:nvPr/>
          </p:nvSpPr>
          <p:spPr>
            <a:xfrm>
              <a:off x="5596" y="652"/>
              <a:ext cx="124" cy="124"/>
            </a:xfrm>
            <a:custGeom>
              <a:rect b="b" l="l" r="r" t="t"/>
              <a:pathLst>
                <a:path extrusionOk="0" h="84" w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5809" y="492"/>
              <a:ext cx="71" cy="71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5507" y="563"/>
              <a:ext cx="302" cy="302"/>
            </a:xfrm>
            <a:custGeom>
              <a:rect b="b" l="l" r="r" t="t"/>
              <a:pathLst>
                <a:path extrusionOk="0" h="204" w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5757" y="439"/>
              <a:ext cx="176" cy="178"/>
            </a:xfrm>
            <a:custGeom>
              <a:rect b="b" l="l" r="r" t="t"/>
              <a:pathLst>
                <a:path extrusionOk="0" h="120" w="119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52"/>
          <p:cNvGrpSpPr/>
          <p:nvPr/>
        </p:nvGrpSpPr>
        <p:grpSpPr>
          <a:xfrm>
            <a:off x="4608644" y="3186991"/>
            <a:ext cx="481666" cy="341462"/>
            <a:chOff x="3437" y="1784"/>
            <a:chExt cx="426" cy="302"/>
          </a:xfrm>
        </p:grpSpPr>
        <p:sp>
          <p:nvSpPr>
            <p:cNvPr id="581" name="Google Shape;581;p52"/>
            <p:cNvSpPr/>
            <p:nvPr/>
          </p:nvSpPr>
          <p:spPr>
            <a:xfrm>
              <a:off x="3614" y="1962"/>
              <a:ext cx="72" cy="70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3659" y="1880"/>
              <a:ext cx="108" cy="107"/>
            </a:xfrm>
            <a:custGeom>
              <a:rect b="b" l="l" r="r" t="t"/>
              <a:pathLst>
                <a:path extrusionOk="0" h="72" w="73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3472" y="1997"/>
              <a:ext cx="54" cy="18"/>
            </a:xfrm>
            <a:custGeom>
              <a:rect b="b" l="l" r="r" t="t"/>
              <a:pathLst>
                <a:path extrusionOk="0" h="12" w="36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3774" y="1997"/>
              <a:ext cx="54" cy="18"/>
            </a:xfrm>
            <a:custGeom>
              <a:rect b="b" l="l" r="r" t="t"/>
              <a:pathLst>
                <a:path extrusionOk="0" h="12" w="36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3764" y="1922"/>
              <a:ext cx="52" cy="32"/>
            </a:xfrm>
            <a:custGeom>
              <a:rect b="b" l="l" r="r" t="t"/>
              <a:pathLst>
                <a:path extrusionOk="0" h="22" w="35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3691" y="1832"/>
              <a:ext cx="34" cy="51"/>
            </a:xfrm>
            <a:custGeom>
              <a:rect b="b" l="l" r="r" t="t"/>
              <a:pathLst>
                <a:path extrusionOk="0" h="35" w="23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3641" y="1820"/>
              <a:ext cx="18" cy="53"/>
            </a:xfrm>
            <a:custGeom>
              <a:rect b="b" l="l" r="r" t="t"/>
              <a:pathLst>
                <a:path extrusionOk="0" h="36" w="12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3576" y="1832"/>
              <a:ext cx="34" cy="51"/>
            </a:xfrm>
            <a:custGeom>
              <a:rect b="b" l="l" r="r" t="t"/>
              <a:pathLst>
                <a:path extrusionOk="0" h="35" w="23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3521" y="1869"/>
              <a:ext cx="45" cy="42"/>
            </a:xfrm>
            <a:custGeom>
              <a:rect b="b" l="l" r="r" t="t"/>
              <a:pathLst>
                <a:path extrusionOk="0" h="29" w="30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3484" y="1922"/>
              <a:ext cx="54" cy="32"/>
            </a:xfrm>
            <a:custGeom>
              <a:rect b="b" l="l" r="r" t="t"/>
              <a:pathLst>
                <a:path extrusionOk="0" h="22" w="36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3437" y="1784"/>
              <a:ext cx="426" cy="302"/>
            </a:xfrm>
            <a:custGeom>
              <a:rect b="b" l="l" r="r" t="t"/>
              <a:pathLst>
                <a:path extrusionOk="0" h="204" w="288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2" name="Google Shape;592;p52"/>
          <p:cNvGrpSpPr/>
          <p:nvPr/>
        </p:nvGrpSpPr>
        <p:grpSpPr>
          <a:xfrm>
            <a:off x="2075617" y="3217044"/>
            <a:ext cx="466978" cy="281356"/>
            <a:chOff x="6554" y="532"/>
            <a:chExt cx="400" cy="241"/>
          </a:xfrm>
        </p:grpSpPr>
        <p:sp>
          <p:nvSpPr>
            <p:cNvPr id="593" name="Google Shape;593;p52"/>
            <p:cNvSpPr/>
            <p:nvPr/>
          </p:nvSpPr>
          <p:spPr>
            <a:xfrm>
              <a:off x="6554" y="532"/>
              <a:ext cx="400" cy="241"/>
            </a:xfrm>
            <a:custGeom>
              <a:rect b="b" l="l" r="r" t="t"/>
              <a:pathLst>
                <a:path extrusionOk="0" h="163" w="271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6812" y="534"/>
              <a:ext cx="141" cy="124"/>
            </a:xfrm>
            <a:custGeom>
              <a:rect b="b" l="l" r="r" t="t"/>
              <a:pathLst>
                <a:path extrusionOk="0" h="84" w="95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52"/>
          <p:cNvGrpSpPr/>
          <p:nvPr/>
        </p:nvGrpSpPr>
        <p:grpSpPr>
          <a:xfrm>
            <a:off x="3329567" y="3117577"/>
            <a:ext cx="491836" cy="480291"/>
            <a:chOff x="6726" y="600"/>
            <a:chExt cx="426" cy="416"/>
          </a:xfrm>
        </p:grpSpPr>
        <p:sp>
          <p:nvSpPr>
            <p:cNvPr id="596" name="Google Shape;596;p52"/>
            <p:cNvSpPr/>
            <p:nvPr/>
          </p:nvSpPr>
          <p:spPr>
            <a:xfrm>
              <a:off x="6726" y="999"/>
              <a:ext cx="426" cy="17"/>
            </a:xfrm>
            <a:custGeom>
              <a:rect b="b" l="l" r="r" t="t"/>
              <a:pathLst>
                <a:path extrusionOk="0" h="12" w="288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6744" y="912"/>
              <a:ext cx="71" cy="104"/>
            </a:xfrm>
            <a:custGeom>
              <a:rect b="b" l="l" r="r" t="t"/>
              <a:pathLst>
                <a:path extrusionOk="0" h="72" w="48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6850" y="826"/>
              <a:ext cx="71" cy="190"/>
            </a:xfrm>
            <a:custGeom>
              <a:rect b="b" l="l" r="r" t="t"/>
              <a:pathLst>
                <a:path extrusionOk="0" h="132" w="48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6957" y="860"/>
              <a:ext cx="71" cy="156"/>
            </a:xfrm>
            <a:custGeom>
              <a:rect b="b" l="l" r="r" t="t"/>
              <a:pathLst>
                <a:path extrusionOk="0" h="108" w="4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7063" y="739"/>
              <a:ext cx="71" cy="277"/>
            </a:xfrm>
            <a:custGeom>
              <a:rect b="b" l="l" r="r" t="t"/>
              <a:pathLst>
                <a:path extrusionOk="0" h="192" w="48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6753" y="774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6859" y="687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6966" y="722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7072" y="600"/>
              <a:ext cx="54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6782" y="714"/>
              <a:ext cx="99" cy="84"/>
            </a:xfrm>
            <a:custGeom>
              <a:rect b="b" l="l" r="r" t="t"/>
              <a:pathLst>
                <a:path extrusionOk="0" h="58" w="67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6892" y="708"/>
              <a:ext cx="93" cy="44"/>
            </a:xfrm>
            <a:custGeom>
              <a:rect b="b" l="l" r="r" t="t"/>
              <a:pathLst>
                <a:path extrusionOk="0" h="30" w="63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6994" y="630"/>
              <a:ext cx="103" cy="113"/>
            </a:xfrm>
            <a:custGeom>
              <a:rect b="b" l="l" r="r" t="t"/>
              <a:pathLst>
                <a:path extrusionOk="0" h="78" w="70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52"/>
          <p:cNvGrpSpPr/>
          <p:nvPr/>
        </p:nvGrpSpPr>
        <p:grpSpPr>
          <a:xfrm>
            <a:off x="4602982" y="4317934"/>
            <a:ext cx="492991" cy="480291"/>
            <a:chOff x="4660" y="3155"/>
            <a:chExt cx="427" cy="416"/>
          </a:xfrm>
        </p:grpSpPr>
        <p:sp>
          <p:nvSpPr>
            <p:cNvPr id="609" name="Google Shape;609;p52"/>
            <p:cNvSpPr/>
            <p:nvPr/>
          </p:nvSpPr>
          <p:spPr>
            <a:xfrm>
              <a:off x="4952" y="3213"/>
              <a:ext cx="75" cy="72"/>
            </a:xfrm>
            <a:custGeom>
              <a:rect b="b" l="l" r="r" t="t"/>
              <a:pathLst>
                <a:path extrusionOk="0" h="50" w="51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4998" y="3155"/>
              <a:ext cx="89" cy="87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4970" y="3457"/>
              <a:ext cx="57" cy="55"/>
            </a:xfrm>
            <a:custGeom>
              <a:rect b="b" l="l" r="r" t="t"/>
              <a:pathLst>
                <a:path extrusionOk="0" h="38" w="39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4998" y="3485"/>
              <a:ext cx="89" cy="86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4720" y="3213"/>
              <a:ext cx="75" cy="72"/>
            </a:xfrm>
            <a:custGeom>
              <a:rect b="b" l="l" r="r" t="t"/>
              <a:pathLst>
                <a:path extrusionOk="0" h="50" w="51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4660" y="3155"/>
              <a:ext cx="89" cy="87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4721" y="3457"/>
              <a:ext cx="56" cy="55"/>
            </a:xfrm>
            <a:custGeom>
              <a:rect b="b" l="l" r="r" t="t"/>
              <a:pathLst>
                <a:path extrusionOk="0" h="38" w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4660" y="3485"/>
              <a:ext cx="89" cy="86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4944" y="3346"/>
              <a:ext cx="72" cy="17"/>
            </a:xfrm>
            <a:custGeom>
              <a:rect b="b" l="l" r="r" t="t"/>
              <a:pathLst>
                <a:path extrusionOk="0" h="12" w="48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4998" y="3311"/>
              <a:ext cx="89" cy="87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4731" y="3346"/>
              <a:ext cx="71" cy="17"/>
            </a:xfrm>
            <a:custGeom>
              <a:rect b="b" l="l" r="r" t="t"/>
              <a:pathLst>
                <a:path extrusionOk="0" h="12" w="48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4660" y="3311"/>
              <a:ext cx="89" cy="87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4850" y="3434"/>
              <a:ext cx="29" cy="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4811" y="3275"/>
              <a:ext cx="107" cy="146"/>
            </a:xfrm>
            <a:custGeom>
              <a:rect b="b" l="l" r="r" t="t"/>
              <a:pathLst>
                <a:path extrusionOk="0" h="101" w="72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52"/>
          <p:cNvGrpSpPr/>
          <p:nvPr/>
        </p:nvGrpSpPr>
        <p:grpSpPr>
          <a:xfrm>
            <a:off x="3323794" y="4324704"/>
            <a:ext cx="503382" cy="466750"/>
            <a:chOff x="348" y="3011"/>
            <a:chExt cx="426" cy="395"/>
          </a:xfrm>
        </p:grpSpPr>
        <p:sp>
          <p:nvSpPr>
            <p:cNvPr id="624" name="Google Shape;624;p52"/>
            <p:cNvSpPr/>
            <p:nvPr/>
          </p:nvSpPr>
          <p:spPr>
            <a:xfrm>
              <a:off x="348" y="3011"/>
              <a:ext cx="426" cy="395"/>
            </a:xfrm>
            <a:custGeom>
              <a:rect b="b" l="l" r="r" t="t"/>
              <a:pathLst>
                <a:path extrusionOk="0" h="267" w="288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508" y="3092"/>
              <a:ext cx="124" cy="145"/>
            </a:xfrm>
            <a:custGeom>
              <a:rect b="b" l="l" r="r" t="t"/>
              <a:pathLst>
                <a:path extrusionOk="0" h="98" w="84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552" y="3250"/>
              <a:ext cx="36" cy="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52"/>
          <p:cNvGrpSpPr/>
          <p:nvPr/>
        </p:nvGrpSpPr>
        <p:grpSpPr>
          <a:xfrm>
            <a:off x="769996" y="4304038"/>
            <a:ext cx="508082" cy="508082"/>
            <a:chOff x="5508" y="2995"/>
            <a:chExt cx="427" cy="427"/>
          </a:xfrm>
        </p:grpSpPr>
        <p:sp>
          <p:nvSpPr>
            <p:cNvPr id="628" name="Google Shape;628;p52"/>
            <p:cNvSpPr/>
            <p:nvPr/>
          </p:nvSpPr>
          <p:spPr>
            <a:xfrm>
              <a:off x="5650" y="2995"/>
              <a:ext cx="285" cy="249"/>
            </a:xfrm>
            <a:custGeom>
              <a:rect b="b" l="l" r="r" t="t"/>
              <a:pathLst>
                <a:path extrusionOk="0" h="168" w="192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5846" y="3084"/>
              <a:ext cx="18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5793" y="3084"/>
              <a:ext cx="17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5739" y="3084"/>
              <a:ext cx="18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5508" y="3120"/>
              <a:ext cx="285" cy="302"/>
            </a:xfrm>
            <a:custGeom>
              <a:rect b="b" l="l" r="r" t="t"/>
              <a:pathLst>
                <a:path extrusionOk="0" h="204" w="192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52"/>
          <p:cNvGrpSpPr/>
          <p:nvPr/>
        </p:nvGrpSpPr>
        <p:grpSpPr>
          <a:xfrm>
            <a:off x="2055661" y="4309988"/>
            <a:ext cx="506890" cy="496182"/>
            <a:chOff x="4478" y="2999"/>
            <a:chExt cx="426" cy="417"/>
          </a:xfrm>
        </p:grpSpPr>
        <p:sp>
          <p:nvSpPr>
            <p:cNvPr id="634" name="Google Shape;634;p52"/>
            <p:cNvSpPr/>
            <p:nvPr/>
          </p:nvSpPr>
          <p:spPr>
            <a:xfrm>
              <a:off x="4478" y="2999"/>
              <a:ext cx="320" cy="293"/>
            </a:xfrm>
            <a:custGeom>
              <a:rect b="b" l="l" r="r" t="t"/>
              <a:pathLst>
                <a:path extrusionOk="0" h="198" w="216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4638" y="3167"/>
              <a:ext cx="266" cy="249"/>
            </a:xfrm>
            <a:custGeom>
              <a:rect b="b" l="l" r="r" t="t"/>
              <a:pathLst>
                <a:path extrusionOk="0" h="168" w="180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52"/>
          <p:cNvGrpSpPr/>
          <p:nvPr/>
        </p:nvGrpSpPr>
        <p:grpSpPr>
          <a:xfrm>
            <a:off x="5871933" y="3163253"/>
            <a:ext cx="495324" cy="388938"/>
            <a:chOff x="526" y="708"/>
            <a:chExt cx="433" cy="340"/>
          </a:xfrm>
        </p:grpSpPr>
        <p:sp>
          <p:nvSpPr>
            <p:cNvPr id="637" name="Google Shape;637;p52"/>
            <p:cNvSpPr/>
            <p:nvPr/>
          </p:nvSpPr>
          <p:spPr>
            <a:xfrm>
              <a:off x="724" y="760"/>
              <a:ext cx="19" cy="288"/>
            </a:xfrm>
            <a:custGeom>
              <a:rect b="b" l="l" r="r" t="t"/>
              <a:pathLst>
                <a:path extrusionOk="0" h="193" w="12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670" y="1030"/>
              <a:ext cx="126" cy="18"/>
            </a:xfrm>
            <a:custGeom>
              <a:rect b="b" l="l" r="r" t="t"/>
              <a:pathLst>
                <a:path extrusionOk="0" h="12" w="8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526" y="727"/>
              <a:ext cx="146" cy="161"/>
            </a:xfrm>
            <a:custGeom>
              <a:rect b="b" l="l" r="r" t="t"/>
              <a:pathLst>
                <a:path extrusionOk="0" h="108" w="95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697" y="708"/>
              <a:ext cx="73" cy="70"/>
            </a:xfrm>
            <a:custGeom>
              <a:rect b="b" l="l" r="r" t="t"/>
              <a:pathLst>
                <a:path extrusionOk="0" h="47" w="48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528" y="869"/>
              <a:ext cx="142" cy="84"/>
            </a:xfrm>
            <a:custGeom>
              <a:rect b="b" l="l" r="r" t="t"/>
              <a:pathLst>
                <a:path extrusionOk="0" h="56" w="93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813" y="726"/>
              <a:ext cx="146" cy="162"/>
            </a:xfrm>
            <a:custGeom>
              <a:rect b="b" l="l" r="r" t="t"/>
              <a:pathLst>
                <a:path extrusionOk="0" h="109" w="95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813" y="869"/>
              <a:ext cx="144" cy="84"/>
            </a:xfrm>
            <a:custGeom>
              <a:rect b="b" l="l" r="r" t="t"/>
              <a:pathLst>
                <a:path extrusionOk="0" h="56" w="94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563" y="726"/>
              <a:ext cx="153" cy="18"/>
            </a:xfrm>
            <a:custGeom>
              <a:rect b="b" l="l" r="r" t="t"/>
              <a:pathLst>
                <a:path extrusionOk="0" h="12" w="100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750" y="726"/>
              <a:ext cx="172" cy="18"/>
            </a:xfrm>
            <a:custGeom>
              <a:rect b="b" l="l" r="r" t="t"/>
              <a:pathLst>
                <a:path extrusionOk="0" h="12" w="1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p52"/>
          <p:cNvGrpSpPr/>
          <p:nvPr/>
        </p:nvGrpSpPr>
        <p:grpSpPr>
          <a:xfrm>
            <a:off x="7145733" y="3130536"/>
            <a:ext cx="464916" cy="454373"/>
            <a:chOff x="4656" y="1821"/>
            <a:chExt cx="441" cy="431"/>
          </a:xfrm>
        </p:grpSpPr>
        <p:sp>
          <p:nvSpPr>
            <p:cNvPr id="647" name="Google Shape;647;p52"/>
            <p:cNvSpPr/>
            <p:nvPr/>
          </p:nvSpPr>
          <p:spPr>
            <a:xfrm>
              <a:off x="4682" y="2037"/>
              <a:ext cx="415" cy="215"/>
            </a:xfrm>
            <a:custGeom>
              <a:rect b="b" l="l" r="r" t="t"/>
              <a:pathLst>
                <a:path extrusionOk="0" h="144" w="271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5007" y="2038"/>
              <a:ext cx="90" cy="90"/>
            </a:xfrm>
            <a:custGeom>
              <a:rect b="b" l="l" r="r" t="t"/>
              <a:pathLst>
                <a:path extrusionOk="0" h="60" w="59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4656" y="1821"/>
              <a:ext cx="331" cy="307"/>
            </a:xfrm>
            <a:custGeom>
              <a:rect b="b" l="l" r="r" t="t"/>
              <a:pathLst>
                <a:path extrusionOk="0" h="205" w="216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4812" y="2035"/>
              <a:ext cx="19" cy="39"/>
            </a:xfrm>
            <a:custGeom>
              <a:rect b="b" l="l" r="r" t="t"/>
              <a:pathLst>
                <a:path extrusionOk="0" h="26" w="12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4812" y="1893"/>
              <a:ext cx="19" cy="39"/>
            </a:xfrm>
            <a:custGeom>
              <a:rect b="b" l="l" r="r" t="t"/>
              <a:pathLst>
                <a:path extrusionOk="0" h="26" w="12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4780" y="1914"/>
              <a:ext cx="81" cy="139"/>
            </a:xfrm>
            <a:custGeom>
              <a:rect b="b" l="l" r="r" t="t"/>
              <a:pathLst>
                <a:path extrusionOk="0" h="93" w="5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52"/>
          <p:cNvGrpSpPr/>
          <p:nvPr/>
        </p:nvGrpSpPr>
        <p:grpSpPr>
          <a:xfrm>
            <a:off x="8420433" y="3170602"/>
            <a:ext cx="473118" cy="374241"/>
            <a:chOff x="526" y="695"/>
            <a:chExt cx="445" cy="352"/>
          </a:xfrm>
        </p:grpSpPr>
        <p:sp>
          <p:nvSpPr>
            <p:cNvPr id="654" name="Google Shape;654;p52"/>
            <p:cNvSpPr/>
            <p:nvPr/>
          </p:nvSpPr>
          <p:spPr>
            <a:xfrm>
              <a:off x="526" y="741"/>
              <a:ext cx="382" cy="306"/>
            </a:xfrm>
            <a:custGeom>
              <a:rect b="b" l="l" r="r" t="t"/>
              <a:pathLst>
                <a:path extrusionOk="0" h="204" w="250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573" y="695"/>
              <a:ext cx="398" cy="284"/>
            </a:xfrm>
            <a:custGeom>
              <a:rect b="b" l="l" r="r" t="t"/>
              <a:pathLst>
                <a:path extrusionOk="0" h="190" w="26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885" y="800"/>
              <a:ext cx="17" cy="16"/>
            </a:xfrm>
            <a:custGeom>
              <a:rect b="b" l="l" r="r" t="t"/>
              <a:pathLst>
                <a:path extrusionOk="0" h="16" w="17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861" y="725"/>
              <a:ext cx="65" cy="67"/>
            </a:xfrm>
            <a:custGeom>
              <a:rect b="b" l="l" r="r" t="t"/>
              <a:pathLst>
                <a:path extrusionOk="0" h="45" w="43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52"/>
          <p:cNvGrpSpPr/>
          <p:nvPr/>
        </p:nvGrpSpPr>
        <p:grpSpPr>
          <a:xfrm>
            <a:off x="9667337" y="3111955"/>
            <a:ext cx="516168" cy="491534"/>
            <a:chOff x="6721" y="1874"/>
            <a:chExt cx="440" cy="419"/>
          </a:xfrm>
        </p:grpSpPr>
        <p:sp>
          <p:nvSpPr>
            <p:cNvPr id="659" name="Google Shape;659;p52"/>
            <p:cNvSpPr/>
            <p:nvPr/>
          </p:nvSpPr>
          <p:spPr>
            <a:xfrm>
              <a:off x="7033" y="1952"/>
              <a:ext cx="73" cy="72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6979" y="1898"/>
              <a:ext cx="182" cy="180"/>
            </a:xfrm>
            <a:custGeom>
              <a:rect b="b" l="l" r="r" t="t"/>
              <a:pathLst>
                <a:path extrusionOk="0" h="120" w="119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6776" y="2095"/>
              <a:ext cx="330" cy="198"/>
            </a:xfrm>
            <a:custGeom>
              <a:rect b="b" l="l" r="r" t="t"/>
              <a:pathLst>
                <a:path extrusionOk="0" h="132" w="216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6776" y="2049"/>
              <a:ext cx="330" cy="64"/>
            </a:xfrm>
            <a:custGeom>
              <a:rect b="b" l="l" r="r" t="t"/>
              <a:pathLst>
                <a:path extrusionOk="0" h="43" w="216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6897" y="1988"/>
              <a:ext cx="72" cy="18"/>
            </a:xfrm>
            <a:custGeom>
              <a:rect b="b" l="l" r="r" t="t"/>
              <a:pathLst>
                <a:path extrusionOk="0" h="12" w="47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6846" y="1995"/>
              <a:ext cx="78" cy="77"/>
            </a:xfrm>
            <a:custGeom>
              <a:rect b="b" l="l" r="r" t="t"/>
              <a:pathLst>
                <a:path extrusionOk="0" h="51" w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6721" y="1874"/>
              <a:ext cx="165" cy="162"/>
            </a:xfrm>
            <a:custGeom>
              <a:rect b="b" l="l" r="r" t="t"/>
              <a:pathLst>
                <a:path extrusionOk="0" h="108" w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6941" y="2203"/>
              <a:ext cx="128" cy="54"/>
            </a:xfrm>
            <a:custGeom>
              <a:rect b="b" l="l" r="r" t="t"/>
              <a:pathLst>
                <a:path extrusionOk="0" h="36" w="84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52"/>
          <p:cNvGrpSpPr/>
          <p:nvPr/>
        </p:nvGrpSpPr>
        <p:grpSpPr>
          <a:xfrm>
            <a:off x="5862737" y="4307059"/>
            <a:ext cx="513716" cy="502040"/>
            <a:chOff x="2584" y="1926"/>
            <a:chExt cx="440" cy="430"/>
          </a:xfrm>
        </p:grpSpPr>
        <p:sp>
          <p:nvSpPr>
            <p:cNvPr id="668" name="Google Shape;668;p52"/>
            <p:cNvSpPr/>
            <p:nvPr/>
          </p:nvSpPr>
          <p:spPr>
            <a:xfrm>
              <a:off x="2749" y="2033"/>
              <a:ext cx="165" cy="162"/>
            </a:xfrm>
            <a:custGeom>
              <a:rect b="b" l="l" r="r" t="t"/>
              <a:pathLst>
                <a:path extrusionOk="0" h="108" w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2584" y="1989"/>
              <a:ext cx="73" cy="71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2951" y="1926"/>
              <a:ext cx="73" cy="72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2584" y="2284"/>
              <a:ext cx="73" cy="72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2795" y="2284"/>
              <a:ext cx="73" cy="72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2634" y="2159"/>
              <a:ext cx="152" cy="149"/>
            </a:xfrm>
            <a:custGeom>
              <a:rect b="b" l="l" r="r" t="t"/>
              <a:pathLst>
                <a:path extrusionOk="0" h="149" w="152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2877" y="1975"/>
              <a:ext cx="98" cy="96"/>
            </a:xfrm>
            <a:custGeom>
              <a:rect b="b" l="l" r="r" t="t"/>
              <a:pathLst>
                <a:path extrusionOk="0" h="96" w="98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2642" y="2029"/>
              <a:ext cx="125" cy="66"/>
            </a:xfrm>
            <a:custGeom>
              <a:rect b="b" l="l" r="r" t="t"/>
              <a:pathLst>
                <a:path extrusionOk="0" h="66" w="125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2891" y="2142"/>
              <a:ext cx="74" cy="44"/>
            </a:xfrm>
            <a:custGeom>
              <a:rect b="b" l="l" r="r" t="t"/>
              <a:pathLst>
                <a:path extrusionOk="0" h="44" w="7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2822" y="2186"/>
              <a:ext cx="19" cy="1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2951" y="2150"/>
              <a:ext cx="73" cy="72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52"/>
          <p:cNvGrpSpPr/>
          <p:nvPr/>
        </p:nvGrpSpPr>
        <p:grpSpPr>
          <a:xfrm>
            <a:off x="7131257" y="4307059"/>
            <a:ext cx="493868" cy="502040"/>
            <a:chOff x="5696" y="644"/>
            <a:chExt cx="423" cy="430"/>
          </a:xfrm>
        </p:grpSpPr>
        <p:sp>
          <p:nvSpPr>
            <p:cNvPr id="680" name="Google Shape;680;p52"/>
            <p:cNvSpPr/>
            <p:nvPr/>
          </p:nvSpPr>
          <p:spPr>
            <a:xfrm>
              <a:off x="5852" y="644"/>
              <a:ext cx="111" cy="107"/>
            </a:xfrm>
            <a:custGeom>
              <a:rect b="b" l="l" r="r" t="t"/>
              <a:pathLst>
                <a:path extrusionOk="0" h="72" w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2"/>
            <p:cNvSpPr/>
            <p:nvPr/>
          </p:nvSpPr>
          <p:spPr>
            <a:xfrm>
              <a:off x="5852" y="967"/>
              <a:ext cx="111" cy="107"/>
            </a:xfrm>
            <a:custGeom>
              <a:rect b="b" l="l" r="r" t="t"/>
              <a:pathLst>
                <a:path extrusionOk="0" h="72" w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6008" y="967"/>
              <a:ext cx="111" cy="107"/>
            </a:xfrm>
            <a:custGeom>
              <a:rect b="b" l="l" r="r" t="t"/>
              <a:pathLst>
                <a:path extrusionOk="0" h="72" w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5696" y="967"/>
              <a:ext cx="111" cy="107"/>
            </a:xfrm>
            <a:custGeom>
              <a:rect b="b" l="l" r="r" t="t"/>
              <a:pathLst>
                <a:path extrusionOk="0" h="72" w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5898" y="743"/>
              <a:ext cx="19" cy="2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5742" y="859"/>
              <a:ext cx="331" cy="116"/>
            </a:xfrm>
            <a:custGeom>
              <a:rect b="b" l="l" r="r" t="t"/>
              <a:pathLst>
                <a:path extrusionOk="0" h="78" w="216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6" name="Google Shape;686;p52"/>
          <p:cNvGrpSpPr/>
          <p:nvPr/>
        </p:nvGrpSpPr>
        <p:grpSpPr>
          <a:xfrm>
            <a:off x="8413589" y="4350552"/>
            <a:ext cx="486806" cy="415054"/>
            <a:chOff x="4653" y="690"/>
            <a:chExt cx="441" cy="376"/>
          </a:xfrm>
        </p:grpSpPr>
        <p:sp>
          <p:nvSpPr>
            <p:cNvPr id="687" name="Google Shape;687;p52"/>
            <p:cNvSpPr/>
            <p:nvPr/>
          </p:nvSpPr>
          <p:spPr>
            <a:xfrm>
              <a:off x="4653" y="815"/>
              <a:ext cx="110" cy="180"/>
            </a:xfrm>
            <a:custGeom>
              <a:rect b="b" l="l" r="r" t="t"/>
              <a:pathLst>
                <a:path extrusionOk="0" h="120" w="72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2"/>
            <p:cNvSpPr/>
            <p:nvPr/>
          </p:nvSpPr>
          <p:spPr>
            <a:xfrm>
              <a:off x="4984" y="815"/>
              <a:ext cx="110" cy="180"/>
            </a:xfrm>
            <a:custGeom>
              <a:rect b="b" l="l" r="r" t="t"/>
              <a:pathLst>
                <a:path extrusionOk="0" h="120" w="72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2"/>
            <p:cNvSpPr/>
            <p:nvPr/>
          </p:nvSpPr>
          <p:spPr>
            <a:xfrm>
              <a:off x="4800" y="815"/>
              <a:ext cx="147" cy="251"/>
            </a:xfrm>
            <a:custGeom>
              <a:rect b="b" l="l" r="r" t="t"/>
              <a:pathLst>
                <a:path extrusionOk="0" h="168" w="96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2"/>
            <p:cNvSpPr/>
            <p:nvPr/>
          </p:nvSpPr>
          <p:spPr>
            <a:xfrm>
              <a:off x="4671" y="726"/>
              <a:ext cx="74" cy="71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5002" y="726"/>
              <a:ext cx="74" cy="71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4818" y="690"/>
              <a:ext cx="111" cy="107"/>
            </a:xfrm>
            <a:custGeom>
              <a:rect b="b" l="l" r="r" t="t"/>
              <a:pathLst>
                <a:path extrusionOk="0" h="72" w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52"/>
          <p:cNvGrpSpPr/>
          <p:nvPr/>
        </p:nvGrpSpPr>
        <p:grpSpPr>
          <a:xfrm>
            <a:off x="9677138" y="4315989"/>
            <a:ext cx="496566" cy="484180"/>
            <a:chOff x="487" y="3214"/>
            <a:chExt cx="441" cy="430"/>
          </a:xfrm>
        </p:grpSpPr>
        <p:sp>
          <p:nvSpPr>
            <p:cNvPr id="694" name="Google Shape;694;p52"/>
            <p:cNvSpPr/>
            <p:nvPr/>
          </p:nvSpPr>
          <p:spPr>
            <a:xfrm>
              <a:off x="579" y="3214"/>
              <a:ext cx="257" cy="233"/>
            </a:xfrm>
            <a:custGeom>
              <a:rect b="b" l="l" r="r" t="t"/>
              <a:pathLst>
                <a:path extrusionOk="0" h="156" w="168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790" y="3411"/>
              <a:ext cx="110" cy="108"/>
            </a:xfrm>
            <a:custGeom>
              <a:rect b="b" l="l" r="r" t="t"/>
              <a:pathLst>
                <a:path extrusionOk="0" h="72" w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2"/>
            <p:cNvSpPr/>
            <p:nvPr/>
          </p:nvSpPr>
          <p:spPr>
            <a:xfrm>
              <a:off x="763" y="3501"/>
              <a:ext cx="165" cy="89"/>
            </a:xfrm>
            <a:custGeom>
              <a:rect b="b" l="l" r="r" t="t"/>
              <a:pathLst>
                <a:path extrusionOk="0" h="60" w="108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515" y="3411"/>
              <a:ext cx="110" cy="108"/>
            </a:xfrm>
            <a:custGeom>
              <a:rect b="b" l="l" r="r" t="t"/>
              <a:pathLst>
                <a:path extrusionOk="0" h="72" w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487" y="3501"/>
              <a:ext cx="165" cy="89"/>
            </a:xfrm>
            <a:custGeom>
              <a:rect b="b" l="l" r="r" t="t"/>
              <a:pathLst>
                <a:path extrusionOk="0" h="60" w="108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652" y="3465"/>
              <a:ext cx="111" cy="107"/>
            </a:xfrm>
            <a:custGeom>
              <a:rect b="b" l="l" r="r" t="t"/>
              <a:pathLst>
                <a:path extrusionOk="0" h="72" w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625" y="3554"/>
              <a:ext cx="165" cy="90"/>
            </a:xfrm>
            <a:custGeom>
              <a:rect b="b" l="l" r="r" t="t"/>
              <a:pathLst>
                <a:path extrusionOk="0" h="60" w="108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634" y="3250"/>
              <a:ext cx="147" cy="18"/>
            </a:xfrm>
            <a:custGeom>
              <a:rect b="b" l="l" r="r" t="t"/>
              <a:pathLst>
                <a:path extrusionOk="0" h="12" w="96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634" y="3286"/>
              <a:ext cx="147" cy="18"/>
            </a:xfrm>
            <a:custGeom>
              <a:rect b="b" l="l" r="r" t="t"/>
              <a:pathLst>
                <a:path extrusionOk="0" h="12" w="96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634" y="3322"/>
              <a:ext cx="147" cy="17"/>
            </a:xfrm>
            <a:custGeom>
              <a:rect b="b" l="l" r="r" t="t"/>
              <a:pathLst>
                <a:path extrusionOk="0" h="12" w="96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4" name="Google Shape;704;p52"/>
          <p:cNvGrpSpPr/>
          <p:nvPr/>
        </p:nvGrpSpPr>
        <p:grpSpPr>
          <a:xfrm>
            <a:off x="10942164" y="1923077"/>
            <a:ext cx="513762" cy="513760"/>
            <a:chOff x="1560" y="3157"/>
            <a:chExt cx="426" cy="426"/>
          </a:xfrm>
        </p:grpSpPr>
        <p:sp>
          <p:nvSpPr>
            <p:cNvPr id="705" name="Google Shape;705;p52"/>
            <p:cNvSpPr/>
            <p:nvPr/>
          </p:nvSpPr>
          <p:spPr>
            <a:xfrm>
              <a:off x="1702" y="3211"/>
              <a:ext cx="142" cy="141"/>
            </a:xfrm>
            <a:custGeom>
              <a:rect b="b" l="l" r="r" t="t"/>
              <a:pathLst>
                <a:path extrusionOk="0" h="96" w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2"/>
            <p:cNvSpPr/>
            <p:nvPr/>
          </p:nvSpPr>
          <p:spPr>
            <a:xfrm>
              <a:off x="1643" y="3157"/>
              <a:ext cx="262" cy="392"/>
            </a:xfrm>
            <a:custGeom>
              <a:rect b="b" l="l" r="r" t="t"/>
              <a:pathLst>
                <a:path extrusionOk="0" h="265" w="177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2"/>
            <p:cNvSpPr/>
            <p:nvPr/>
          </p:nvSpPr>
          <p:spPr>
            <a:xfrm>
              <a:off x="1560" y="3499"/>
              <a:ext cx="426" cy="84"/>
            </a:xfrm>
            <a:custGeom>
              <a:rect b="b" l="l" r="r" t="t"/>
              <a:pathLst>
                <a:path extrusionOk="0" h="57" w="288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52"/>
          <p:cNvGrpSpPr/>
          <p:nvPr/>
        </p:nvGrpSpPr>
        <p:grpSpPr>
          <a:xfrm>
            <a:off x="9686502" y="1940477"/>
            <a:ext cx="477838" cy="478960"/>
            <a:chOff x="4480" y="2998"/>
            <a:chExt cx="426" cy="427"/>
          </a:xfrm>
        </p:grpSpPr>
        <p:sp>
          <p:nvSpPr>
            <p:cNvPr id="709" name="Google Shape;709;p52"/>
            <p:cNvSpPr/>
            <p:nvPr/>
          </p:nvSpPr>
          <p:spPr>
            <a:xfrm>
              <a:off x="4480" y="2998"/>
              <a:ext cx="426" cy="427"/>
            </a:xfrm>
            <a:custGeom>
              <a:rect b="b" l="l" r="r" t="t"/>
              <a:pathLst>
                <a:path extrusionOk="0" h="288" w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2"/>
            <p:cNvSpPr/>
            <p:nvPr/>
          </p:nvSpPr>
          <p:spPr>
            <a:xfrm>
              <a:off x="4569" y="3001"/>
              <a:ext cx="123" cy="419"/>
            </a:xfrm>
            <a:custGeom>
              <a:rect b="b" l="l" r="r" t="t"/>
              <a:pathLst>
                <a:path extrusionOk="0" h="283" w="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4696" y="3001"/>
              <a:ext cx="123" cy="419"/>
            </a:xfrm>
            <a:custGeom>
              <a:rect b="b" l="l" r="r" t="t"/>
              <a:pathLst>
                <a:path extrusionOk="0" h="283" w="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4516" y="3300"/>
              <a:ext cx="356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4523" y="3087"/>
              <a:ext cx="339" cy="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4489" y="3194"/>
              <a:ext cx="408" cy="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52"/>
          <p:cNvGrpSpPr/>
          <p:nvPr/>
        </p:nvGrpSpPr>
        <p:grpSpPr>
          <a:xfrm>
            <a:off x="4560155" y="5528336"/>
            <a:ext cx="578644" cy="412766"/>
            <a:chOff x="341" y="1769"/>
            <a:chExt cx="450" cy="321"/>
          </a:xfrm>
        </p:grpSpPr>
        <p:sp>
          <p:nvSpPr>
            <p:cNvPr id="716" name="Google Shape;716;p52"/>
            <p:cNvSpPr/>
            <p:nvPr/>
          </p:nvSpPr>
          <p:spPr>
            <a:xfrm>
              <a:off x="447" y="1923"/>
              <a:ext cx="101" cy="167"/>
            </a:xfrm>
            <a:custGeom>
              <a:rect b="b" l="l" r="r" t="t"/>
              <a:pathLst>
                <a:path extrusionOk="0" h="113" w="68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417" y="1806"/>
              <a:ext cx="321" cy="194"/>
            </a:xfrm>
            <a:custGeom>
              <a:rect b="b" l="l" r="r" t="t"/>
              <a:pathLst>
                <a:path extrusionOk="0" h="131" w="217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382" y="1769"/>
              <a:ext cx="409" cy="321"/>
            </a:xfrm>
            <a:custGeom>
              <a:rect b="b" l="l" r="r" t="t"/>
              <a:pathLst>
                <a:path extrusionOk="0" h="217" w="27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369" y="1895"/>
              <a:ext cx="115" cy="154"/>
            </a:xfrm>
            <a:custGeom>
              <a:rect b="b" l="l" r="r" t="t"/>
              <a:pathLst>
                <a:path extrusionOk="0" h="104" w="78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341" y="1864"/>
              <a:ext cx="171" cy="226"/>
            </a:xfrm>
            <a:custGeom>
              <a:rect b="b" l="l" r="r" t="t"/>
              <a:pathLst>
                <a:path extrusionOk="0" h="153" w="116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490" y="2059"/>
              <a:ext cx="13" cy="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422" y="1882"/>
              <a:ext cx="9" cy="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417" y="2053"/>
              <a:ext cx="18" cy="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52"/>
          <p:cNvGrpSpPr/>
          <p:nvPr/>
        </p:nvGrpSpPr>
        <p:grpSpPr>
          <a:xfrm>
            <a:off x="5877270" y="5532782"/>
            <a:ext cx="484650" cy="403874"/>
            <a:chOff x="348" y="472"/>
            <a:chExt cx="426" cy="355"/>
          </a:xfrm>
        </p:grpSpPr>
        <p:sp>
          <p:nvSpPr>
            <p:cNvPr id="725" name="Google Shape;725;p52"/>
            <p:cNvSpPr/>
            <p:nvPr/>
          </p:nvSpPr>
          <p:spPr>
            <a:xfrm>
              <a:off x="348" y="543"/>
              <a:ext cx="373" cy="18"/>
            </a:xfrm>
            <a:custGeom>
              <a:rect b="b" l="l" r="r" t="t"/>
              <a:pathLst>
                <a:path extrusionOk="0" h="12" w="25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401" y="507"/>
              <a:ext cx="18" cy="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437" y="507"/>
              <a:ext cx="17" cy="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472" y="507"/>
              <a:ext cx="18" cy="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2"/>
            <p:cNvSpPr/>
            <p:nvPr/>
          </p:nvSpPr>
          <p:spPr>
            <a:xfrm>
              <a:off x="348" y="472"/>
              <a:ext cx="373" cy="284"/>
            </a:xfrm>
            <a:custGeom>
              <a:rect b="b" l="l" r="r" t="t"/>
              <a:pathLst>
                <a:path extrusionOk="0" h="192" w="25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2"/>
            <p:cNvSpPr/>
            <p:nvPr/>
          </p:nvSpPr>
          <p:spPr>
            <a:xfrm>
              <a:off x="703" y="614"/>
              <a:ext cx="71" cy="18"/>
            </a:xfrm>
            <a:custGeom>
              <a:rect b="b" l="l" r="r" t="t"/>
              <a:pathLst>
                <a:path extrusionOk="0" h="12" w="48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2"/>
            <p:cNvSpPr/>
            <p:nvPr/>
          </p:nvSpPr>
          <p:spPr>
            <a:xfrm>
              <a:off x="401" y="543"/>
              <a:ext cx="373" cy="284"/>
            </a:xfrm>
            <a:custGeom>
              <a:rect b="b" l="l" r="r" t="t"/>
              <a:pathLst>
                <a:path extrusionOk="0" h="192" w="25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52"/>
          <p:cNvSpPr/>
          <p:nvPr/>
        </p:nvSpPr>
        <p:spPr>
          <a:xfrm>
            <a:off x="8409731" y="5515535"/>
            <a:ext cx="494523" cy="438368"/>
          </a:xfrm>
          <a:custGeom>
            <a:rect b="b" l="l" r="r" t="t"/>
            <a:pathLst>
              <a:path extrusionOk="0" h="116" w="133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52"/>
          <p:cNvGrpSpPr/>
          <p:nvPr/>
        </p:nvGrpSpPr>
        <p:grpSpPr>
          <a:xfrm>
            <a:off x="7207268" y="5477733"/>
            <a:ext cx="341846" cy="513972"/>
            <a:chOff x="1443" y="2997"/>
            <a:chExt cx="284" cy="427"/>
          </a:xfrm>
        </p:grpSpPr>
        <p:sp>
          <p:nvSpPr>
            <p:cNvPr id="734" name="Google Shape;734;p52"/>
            <p:cNvSpPr/>
            <p:nvPr/>
          </p:nvSpPr>
          <p:spPr>
            <a:xfrm>
              <a:off x="1462" y="3104"/>
              <a:ext cx="261" cy="320"/>
            </a:xfrm>
            <a:custGeom>
              <a:rect b="b" l="l" r="r" t="t"/>
              <a:pathLst>
                <a:path extrusionOk="0" h="216" w="17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1656" y="3122"/>
              <a:ext cx="71" cy="17"/>
            </a:xfrm>
            <a:custGeom>
              <a:rect b="b" l="l" r="r" t="t"/>
              <a:pathLst>
                <a:path extrusionOk="0" h="12" w="48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1638" y="3031"/>
              <a:ext cx="55" cy="55"/>
            </a:xfrm>
            <a:custGeom>
              <a:rect b="b" l="l" r="r" t="t"/>
              <a:pathLst>
                <a:path extrusionOk="0" h="37" w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1585" y="2997"/>
              <a:ext cx="18" cy="71"/>
            </a:xfrm>
            <a:custGeom>
              <a:rect b="b" l="l" r="r" t="t"/>
              <a:pathLst>
                <a:path extrusionOk="0" h="48" w="12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1478" y="3031"/>
              <a:ext cx="55" cy="55"/>
            </a:xfrm>
            <a:custGeom>
              <a:rect b="b" l="l" r="r" t="t"/>
              <a:pathLst>
                <a:path extrusionOk="0" h="37" w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1443" y="3122"/>
              <a:ext cx="71" cy="17"/>
            </a:xfrm>
            <a:custGeom>
              <a:rect b="b" l="l" r="r" t="t"/>
              <a:pathLst>
                <a:path extrusionOk="0" h="12" w="48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p52"/>
          <p:cNvGrpSpPr/>
          <p:nvPr/>
        </p:nvGrpSpPr>
        <p:grpSpPr>
          <a:xfrm>
            <a:off x="10941132" y="3109340"/>
            <a:ext cx="515826" cy="496764"/>
            <a:chOff x="6532" y="451"/>
            <a:chExt cx="433" cy="417"/>
          </a:xfrm>
        </p:grpSpPr>
        <p:sp>
          <p:nvSpPr>
            <p:cNvPr id="741" name="Google Shape;741;p52"/>
            <p:cNvSpPr/>
            <p:nvPr/>
          </p:nvSpPr>
          <p:spPr>
            <a:xfrm>
              <a:off x="6837" y="621"/>
              <a:ext cx="128" cy="94"/>
            </a:xfrm>
            <a:custGeom>
              <a:rect b="b" l="l" r="r" t="t"/>
              <a:pathLst>
                <a:path extrusionOk="0" h="64" w="86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6759" y="621"/>
              <a:ext cx="157" cy="233"/>
            </a:xfrm>
            <a:custGeom>
              <a:rect b="b" l="l" r="r" t="t"/>
              <a:pathLst>
                <a:path extrusionOk="0" h="158" w="106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6599" y="451"/>
              <a:ext cx="110" cy="112"/>
            </a:xfrm>
            <a:custGeom>
              <a:rect b="b" l="l" r="r" t="t"/>
              <a:pathLst>
                <a:path extrusionOk="0" h="76" w="74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6599" y="491"/>
              <a:ext cx="269" cy="81"/>
            </a:xfrm>
            <a:custGeom>
              <a:rect b="b" l="l" r="r" t="t"/>
              <a:pathLst>
                <a:path extrusionOk="0" h="55" w="182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6568" y="754"/>
              <a:ext cx="108" cy="114"/>
            </a:xfrm>
            <a:custGeom>
              <a:rect b="b" l="l" r="r" t="t"/>
              <a:pathLst>
                <a:path extrusionOk="0" h="77" w="73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6532" y="612"/>
              <a:ext cx="144" cy="242"/>
            </a:xfrm>
            <a:custGeom>
              <a:rect b="b" l="l" r="r" t="t"/>
              <a:pathLst>
                <a:path extrusionOk="0" h="164" w="97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52"/>
          <p:cNvGrpSpPr/>
          <p:nvPr/>
        </p:nvGrpSpPr>
        <p:grpSpPr>
          <a:xfrm>
            <a:off x="798612" y="5509828"/>
            <a:ext cx="450851" cy="449782"/>
            <a:chOff x="1370" y="1720"/>
            <a:chExt cx="426" cy="425"/>
          </a:xfrm>
        </p:grpSpPr>
        <p:sp>
          <p:nvSpPr>
            <p:cNvPr id="748" name="Google Shape;748;p52"/>
            <p:cNvSpPr/>
            <p:nvPr/>
          </p:nvSpPr>
          <p:spPr>
            <a:xfrm>
              <a:off x="1370" y="1755"/>
              <a:ext cx="426" cy="390"/>
            </a:xfrm>
            <a:custGeom>
              <a:rect b="b" l="l" r="r" t="t"/>
              <a:pathLst>
                <a:path extrusionOk="0" h="264" w="288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1441" y="1720"/>
              <a:ext cx="71" cy="89"/>
            </a:xfrm>
            <a:custGeom>
              <a:rect b="b" l="l" r="r" t="t"/>
              <a:pathLst>
                <a:path extrusionOk="0" h="60" w="48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1654" y="1720"/>
              <a:ext cx="71" cy="89"/>
            </a:xfrm>
            <a:custGeom>
              <a:rect b="b" l="l" r="r" t="t"/>
              <a:pathLst>
                <a:path extrusionOk="0" h="60" w="48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1495" y="1755"/>
              <a:ext cx="177" cy="18"/>
            </a:xfrm>
            <a:custGeom>
              <a:rect b="b" l="l" r="r" t="t"/>
              <a:pathLst>
                <a:path extrusionOk="0" h="12" w="120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2"/>
            <p:cNvSpPr/>
            <p:nvPr/>
          </p:nvSpPr>
          <p:spPr>
            <a:xfrm>
              <a:off x="1370" y="1844"/>
              <a:ext cx="426" cy="18"/>
            </a:xfrm>
            <a:custGeom>
              <a:rect b="b" l="l" r="r" t="t"/>
              <a:pathLst>
                <a:path extrusionOk="0" h="12" w="288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2"/>
            <p:cNvSpPr/>
            <p:nvPr/>
          </p:nvSpPr>
          <p:spPr>
            <a:xfrm>
              <a:off x="1477" y="1879"/>
              <a:ext cx="18" cy="231"/>
            </a:xfrm>
            <a:custGeom>
              <a:rect b="b" l="l" r="r" t="t"/>
              <a:pathLst>
                <a:path extrusionOk="0" h="156" w="12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2"/>
            <p:cNvSpPr/>
            <p:nvPr/>
          </p:nvSpPr>
          <p:spPr>
            <a:xfrm>
              <a:off x="1565" y="1879"/>
              <a:ext cx="18" cy="231"/>
            </a:xfrm>
            <a:custGeom>
              <a:rect b="b" l="l" r="r" t="t"/>
              <a:pathLst>
                <a:path extrusionOk="0" h="156" w="12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1654" y="1879"/>
              <a:ext cx="18" cy="231"/>
            </a:xfrm>
            <a:custGeom>
              <a:rect b="b" l="l" r="r" t="t"/>
              <a:pathLst>
                <a:path extrusionOk="0" h="156" w="12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2"/>
            <p:cNvSpPr/>
            <p:nvPr/>
          </p:nvSpPr>
          <p:spPr>
            <a:xfrm>
              <a:off x="1406" y="1915"/>
              <a:ext cx="355" cy="18"/>
            </a:xfrm>
            <a:custGeom>
              <a:rect b="b" l="l" r="r" t="t"/>
              <a:pathLst>
                <a:path extrusionOk="0" h="12" w="240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2"/>
            <p:cNvSpPr/>
            <p:nvPr/>
          </p:nvSpPr>
          <p:spPr>
            <a:xfrm>
              <a:off x="1406" y="1986"/>
              <a:ext cx="355" cy="17"/>
            </a:xfrm>
            <a:custGeom>
              <a:rect b="b" l="l" r="r" t="t"/>
              <a:pathLst>
                <a:path extrusionOk="0" h="12" w="240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2"/>
            <p:cNvSpPr/>
            <p:nvPr/>
          </p:nvSpPr>
          <p:spPr>
            <a:xfrm>
              <a:off x="1406" y="2057"/>
              <a:ext cx="355" cy="17"/>
            </a:xfrm>
            <a:custGeom>
              <a:rect b="b" l="l" r="r" t="t"/>
              <a:pathLst>
                <a:path extrusionOk="0" h="12" w="240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p52"/>
          <p:cNvSpPr/>
          <p:nvPr/>
        </p:nvSpPr>
        <p:spPr>
          <a:xfrm rot="10800000">
            <a:off x="2171887" y="1915146"/>
            <a:ext cx="274440" cy="529622"/>
          </a:xfrm>
          <a:custGeom>
            <a:rect b="b" l="l" r="r" t="t"/>
            <a:pathLst>
              <a:path extrusionOk="0" h="297" w="154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0" name="Google Shape;760;p52"/>
          <p:cNvGrpSpPr/>
          <p:nvPr/>
        </p:nvGrpSpPr>
        <p:grpSpPr>
          <a:xfrm>
            <a:off x="7132640" y="1933804"/>
            <a:ext cx="491102" cy="492306"/>
            <a:chOff x="1378" y="455"/>
            <a:chExt cx="408" cy="409"/>
          </a:xfrm>
        </p:grpSpPr>
        <p:sp>
          <p:nvSpPr>
            <p:cNvPr id="761" name="Google Shape;761;p52"/>
            <p:cNvSpPr/>
            <p:nvPr/>
          </p:nvSpPr>
          <p:spPr>
            <a:xfrm>
              <a:off x="1412" y="489"/>
              <a:ext cx="340" cy="341"/>
            </a:xfrm>
            <a:custGeom>
              <a:rect b="b" l="l" r="r" t="t"/>
              <a:pathLst>
                <a:path extrusionOk="0" h="230" w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1498" y="574"/>
              <a:ext cx="170" cy="170"/>
            </a:xfrm>
            <a:custGeom>
              <a:rect b="b" l="l" r="r" t="t"/>
              <a:pathLst>
                <a:path extrusionOk="0" h="115" w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1573" y="455"/>
              <a:ext cx="18" cy="409"/>
            </a:xfrm>
            <a:custGeom>
              <a:rect b="b" l="l" r="r" t="t"/>
              <a:pathLst>
                <a:path extrusionOk="0" h="276" w="12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1378" y="651"/>
              <a:ext cx="408" cy="17"/>
            </a:xfrm>
            <a:custGeom>
              <a:rect b="b" l="l" r="r" t="t"/>
              <a:pathLst>
                <a:path extrusionOk="0" h="12" w="276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" name="Google Shape;765;p52"/>
          <p:cNvGrpSpPr/>
          <p:nvPr/>
        </p:nvGrpSpPr>
        <p:grpSpPr>
          <a:xfrm>
            <a:off x="3334652" y="5494451"/>
            <a:ext cx="481666" cy="480536"/>
            <a:chOff x="348" y="1721"/>
            <a:chExt cx="426" cy="425"/>
          </a:xfrm>
        </p:grpSpPr>
        <p:sp>
          <p:nvSpPr>
            <p:cNvPr id="766" name="Google Shape;766;p52"/>
            <p:cNvSpPr/>
            <p:nvPr/>
          </p:nvSpPr>
          <p:spPr>
            <a:xfrm>
              <a:off x="348" y="1721"/>
              <a:ext cx="373" cy="372"/>
            </a:xfrm>
            <a:custGeom>
              <a:rect b="b" l="l" r="r" t="t"/>
              <a:pathLst>
                <a:path extrusionOk="0" h="252" w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650" y="2022"/>
              <a:ext cx="124" cy="124"/>
            </a:xfrm>
            <a:custGeom>
              <a:rect b="b" l="l" r="r" t="t"/>
              <a:pathLst>
                <a:path extrusionOk="0" h="84" w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412" y="1783"/>
              <a:ext cx="244" cy="248"/>
            </a:xfrm>
            <a:custGeom>
              <a:rect b="b" l="l" r="r" t="t"/>
              <a:pathLst>
                <a:path extrusionOk="0" h="168" w="165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490" y="1863"/>
              <a:ext cx="89" cy="88"/>
            </a:xfrm>
            <a:custGeom>
              <a:rect b="b" l="l" r="r" t="t"/>
              <a:pathLst>
                <a:path extrusionOk="0" h="60" w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52"/>
          <p:cNvGrpSpPr/>
          <p:nvPr/>
        </p:nvGrpSpPr>
        <p:grpSpPr>
          <a:xfrm>
            <a:off x="10959261" y="4300132"/>
            <a:ext cx="479568" cy="490720"/>
            <a:chOff x="1580" y="1910"/>
            <a:chExt cx="387" cy="396"/>
          </a:xfrm>
        </p:grpSpPr>
        <p:sp>
          <p:nvSpPr>
            <p:cNvPr id="771" name="Google Shape;771;p52"/>
            <p:cNvSpPr/>
            <p:nvPr/>
          </p:nvSpPr>
          <p:spPr>
            <a:xfrm>
              <a:off x="1655" y="1982"/>
              <a:ext cx="238" cy="252"/>
            </a:xfrm>
            <a:custGeom>
              <a:rect b="b" l="l" r="r" t="t"/>
              <a:pathLst>
                <a:path extrusionOk="0" h="169" w="156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1756" y="2288"/>
              <a:ext cx="36" cy="18"/>
            </a:xfrm>
            <a:custGeom>
              <a:rect b="b" l="l" r="r" t="t"/>
              <a:pathLst>
                <a:path extrusionOk="0" h="12" w="24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1737" y="2252"/>
              <a:ext cx="74" cy="18"/>
            </a:xfrm>
            <a:custGeom>
              <a:rect b="b" l="l" r="r" t="t"/>
              <a:pathLst>
                <a:path extrusionOk="0" h="12" w="48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1765" y="1910"/>
              <a:ext cx="18" cy="54"/>
            </a:xfrm>
            <a:custGeom>
              <a:rect b="b" l="l" r="r" t="t"/>
              <a:pathLst>
                <a:path extrusionOk="0" h="36" w="12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1912" y="2089"/>
              <a:ext cx="55" cy="18"/>
            </a:xfrm>
            <a:custGeom>
              <a:rect b="b" l="l" r="r" t="t"/>
              <a:pathLst>
                <a:path extrusionOk="0" h="12" w="36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1580" y="2089"/>
              <a:ext cx="55" cy="18"/>
            </a:xfrm>
            <a:custGeom>
              <a:rect b="b" l="l" r="r" t="t"/>
              <a:pathLst>
                <a:path extrusionOk="0" h="12" w="36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1621" y="1949"/>
              <a:ext cx="58" cy="57"/>
            </a:xfrm>
            <a:custGeom>
              <a:rect b="b" l="l" r="r" t="t"/>
              <a:pathLst>
                <a:path extrusionOk="0" h="38" w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1867" y="1949"/>
              <a:ext cx="60" cy="57"/>
            </a:xfrm>
            <a:custGeom>
              <a:rect b="b" l="l" r="r" t="t"/>
              <a:pathLst>
                <a:path extrusionOk="0" h="38" w="39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52"/>
          <p:cNvGrpSpPr/>
          <p:nvPr/>
        </p:nvGrpSpPr>
        <p:grpSpPr>
          <a:xfrm>
            <a:off x="8400111" y="1923077"/>
            <a:ext cx="513762" cy="513760"/>
            <a:chOff x="6721" y="600"/>
            <a:chExt cx="426" cy="426"/>
          </a:xfrm>
        </p:grpSpPr>
        <p:sp>
          <p:nvSpPr>
            <p:cNvPr id="780" name="Google Shape;780;p52"/>
            <p:cNvSpPr/>
            <p:nvPr/>
          </p:nvSpPr>
          <p:spPr>
            <a:xfrm>
              <a:off x="6721" y="600"/>
              <a:ext cx="426" cy="426"/>
            </a:xfrm>
            <a:custGeom>
              <a:rect b="b" l="l" r="r" t="t"/>
              <a:pathLst>
                <a:path extrusionOk="0" h="288" w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6987" y="813"/>
              <a:ext cx="160" cy="213"/>
            </a:xfrm>
            <a:custGeom>
              <a:rect b="b" l="l" r="r" t="t"/>
              <a:pathLst>
                <a:path extrusionOk="0" h="144" w="108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7032" y="857"/>
              <a:ext cx="71" cy="71"/>
            </a:xfrm>
            <a:custGeom>
              <a:rect b="b" l="l" r="r" t="t"/>
              <a:pathLst>
                <a:path extrusionOk="0" h="48" w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6792" y="607"/>
              <a:ext cx="213" cy="313"/>
            </a:xfrm>
            <a:custGeom>
              <a:rect b="b" l="l" r="r" t="t"/>
              <a:pathLst>
                <a:path extrusionOk="0" h="211" w="144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6983" y="665"/>
              <a:ext cx="112" cy="108"/>
            </a:xfrm>
            <a:custGeom>
              <a:rect b="b" l="l" r="r" t="t"/>
              <a:pathLst>
                <a:path extrusionOk="0" h="73" w="76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Google Shape;785;p52"/>
          <p:cNvSpPr txBox="1"/>
          <p:nvPr/>
        </p:nvSpPr>
        <p:spPr>
          <a:xfrm>
            <a:off x="4732020" y="208026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eetings + Greater Than L" showMasterSp="0">
  <p:cSld name="1_Greetings + Greater Than L">
    <p:bg>
      <p:bgPr>
        <a:solidFill>
          <a:srgbClr val="FFFFFF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800" y="0"/>
            <a:ext cx="7188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3"/>
          <p:cNvSpPr txBox="1"/>
          <p:nvPr>
            <p:ph type="title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53"/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5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94" name="Google Shape;794;p54"/>
          <p:cNvSpPr txBox="1"/>
          <p:nvPr>
            <p:ph idx="10" type="dt"/>
          </p:nvPr>
        </p:nvSpPr>
        <p:spPr>
          <a:xfrm>
            <a:off x="9787944" y="0"/>
            <a:ext cx="2023056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5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54"/>
          <p:cNvSpPr txBox="1"/>
          <p:nvPr>
            <p:ph idx="12" type="sldNum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tings Slide - GTS" showMasterSp="0">
  <p:cSld name="Greetings Slide - GTS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title"/>
          </p:nvPr>
        </p:nvSpPr>
        <p:spPr>
          <a:xfrm>
            <a:off x="2575624" y="2318273"/>
            <a:ext cx="7040753" cy="2221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rial"/>
              <a:buNone/>
              <a:defRPr sz="8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card, drawing, crosswalk, table&#10;&#10;Description automatically generated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0607" y="5376231"/>
            <a:ext cx="670786" cy="71024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dark or mid gradient options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tings Slide - Logo" showMasterSp="0">
  <p:cSld name="Greetings Slide - Logo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2575624" y="2318273"/>
            <a:ext cx="7040753" cy="2221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rial"/>
              <a:buNone/>
              <a:defRPr sz="8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dark or mid gradient options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tings + Greater Than L Blank" showMasterSp="0">
  <p:cSld name="Greetings + Greater Than L Blank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22800" y="0"/>
            <a:ext cx="7188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>
            <p:ph type="title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Format Background… &gt; Picture or texture fill &gt; Set to one of the dark or mid gradient options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tings + Greater Than L" showMasterSp="0">
  <p:cSld name="Greetings + Greater Than L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800" y="0"/>
            <a:ext cx="7188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>
            <p:ph type="title"/>
          </p:nvPr>
        </p:nvSpPr>
        <p:spPr>
          <a:xfrm>
            <a:off x="380999" y="2318273"/>
            <a:ext cx="7040753" cy="2221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800" y="0"/>
            <a:ext cx="7188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46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48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31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52.xml"/><Relationship Id="rId50" Type="http://schemas.openxmlformats.org/officeDocument/2006/relationships/slideLayout" Target="../slideLayouts/slideLayout51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9787944" y="0"/>
            <a:ext cx="2023056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picture containing drawing, clock&#10;&#10;Description automatically generated"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1000" y="6482516"/>
            <a:ext cx="192024" cy="20232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976">
          <p15:clr>
            <a:srgbClr val="5ACBF0"/>
          </p15:clr>
        </p15:guide>
        <p15:guide id="2" orient="horz" pos="4148">
          <p15:clr>
            <a:srgbClr val="5ACBF0"/>
          </p15:clr>
        </p15:guide>
        <p15:guide id="3" orient="horz" pos="1224">
          <p15:clr>
            <a:srgbClr val="F26B43"/>
          </p15:clr>
        </p15:guide>
        <p15:guide id="4" pos="5640">
          <p15:clr>
            <a:srgbClr val="F26B43"/>
          </p15:clr>
        </p15:guide>
        <p15:guide id="5">
          <p15:clr>
            <a:srgbClr val="F26B43"/>
          </p15:clr>
        </p15:guide>
        <p15:guide id="6" orient="horz" pos="240">
          <p15:clr>
            <a:srgbClr val="F26B43"/>
          </p15:clr>
        </p15:guide>
        <p15:guide id="7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2" pos="2040">
          <p15:clr>
            <a:srgbClr val="F26B43"/>
          </p15:clr>
        </p15:guide>
        <p15:guide id="13" pos="7440">
          <p15:clr>
            <a:srgbClr val="F26B43"/>
          </p15:clr>
        </p15:guide>
        <p15:guide id="14" orient="horz" pos="2232">
          <p15:clr>
            <a:srgbClr val="F26B43"/>
          </p15:clr>
        </p15:guide>
        <p15:guide id="15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2020 Accenture. All rights reserved.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0" type="dt"/>
          </p:nvPr>
        </p:nvSpPr>
        <p:spPr>
          <a:xfrm>
            <a:off x="9787944" y="0"/>
            <a:ext cx="2023056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picture containing drawing, clock&#10;&#10;Description automatically generated" id="44" name="Google Shape;44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1000" y="6482516"/>
            <a:ext cx="192024" cy="20232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976">
          <p15:clr>
            <a:srgbClr val="5ACBF0"/>
          </p15:clr>
        </p15:guide>
        <p15:guide id="2" orient="horz" pos="4148">
          <p15:clr>
            <a:srgbClr val="5ACBF0"/>
          </p15:clr>
        </p15:guide>
        <p15:guide id="3" orient="horz" pos="1224">
          <p15:clr>
            <a:srgbClr val="F26B43"/>
          </p15:clr>
        </p15:guide>
        <p15:guide id="4" pos="5640">
          <p15:clr>
            <a:srgbClr val="F26B43"/>
          </p15:clr>
        </p15:guide>
        <p15:guide id="5">
          <p15:clr>
            <a:srgbClr val="F26B43"/>
          </p15:clr>
        </p15:guide>
        <p15:guide id="6" orient="horz" pos="240">
          <p15:clr>
            <a:srgbClr val="F26B43"/>
          </p15:clr>
        </p15:guide>
        <p15:guide id="7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2" pos="2040">
          <p15:clr>
            <a:srgbClr val="F26B43"/>
          </p15:clr>
        </p15:guide>
        <p15:guide id="13" pos="7440">
          <p15:clr>
            <a:srgbClr val="F26B43"/>
          </p15:clr>
        </p15:guide>
        <p15:guide id="14" orient="horz" pos="2232">
          <p15:clr>
            <a:srgbClr val="F26B43"/>
          </p15:clr>
        </p15:guide>
        <p15:guide id="15" orient="horz" pos="3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Relationship Id="rId5" Type="http://schemas.openxmlformats.org/officeDocument/2006/relationships/image" Target="../media/image39.jpg"/><Relationship Id="rId6" Type="http://schemas.openxmlformats.org/officeDocument/2006/relationships/image" Target="../media/image35.png"/><Relationship Id="rId7" Type="http://schemas.openxmlformats.org/officeDocument/2006/relationships/image" Target="../media/image36.jpg"/><Relationship Id="rId8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Um2rgER6EI4KiT2Deno0ZbDrtZmkbJjc/view" TargetMode="External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 txBox="1"/>
          <p:nvPr>
            <p:ph type="title"/>
          </p:nvPr>
        </p:nvSpPr>
        <p:spPr>
          <a:xfrm>
            <a:off x="381000" y="2615350"/>
            <a:ext cx="82935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3800">
                <a:latin typeface="Roboto"/>
                <a:ea typeface="Roboto"/>
                <a:cs typeface="Roboto"/>
                <a:sym typeface="Roboto"/>
              </a:rPr>
              <a:t>Rapid Antigen Test (RAT) Tracker</a:t>
            </a:r>
            <a:br>
              <a:rPr lang="en-US" sz="5400">
                <a:latin typeface="Roboto"/>
                <a:ea typeface="Roboto"/>
                <a:cs typeface="Roboto"/>
                <a:sym typeface="Roboto"/>
              </a:rPr>
            </a:b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sz="6000">
                <a:latin typeface="Roboto"/>
                <a:ea typeface="Roboto"/>
                <a:cs typeface="Roboto"/>
                <a:sym typeface="Roboto"/>
              </a:rPr>
            </a:br>
            <a:br>
              <a:rPr lang="en-US" sz="40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TEAM 5</a:t>
            </a:r>
            <a:endParaRPr sz="4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4343400" y="930402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55"/>
          <p:cNvSpPr txBox="1"/>
          <p:nvPr/>
        </p:nvSpPr>
        <p:spPr>
          <a:xfrm>
            <a:off x="3063240" y="562356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5"/>
          <p:cNvSpPr txBox="1"/>
          <p:nvPr/>
        </p:nvSpPr>
        <p:spPr>
          <a:xfrm>
            <a:off x="2693504" y="60131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4"/>
          <p:cNvSpPr txBox="1"/>
          <p:nvPr>
            <p:ph idx="11" type="ftr"/>
          </p:nvPr>
        </p:nvSpPr>
        <p:spPr>
          <a:xfrm>
            <a:off x="389750" y="1097350"/>
            <a:ext cx="6337500" cy="4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Teamwork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Fast-Paced Environment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Time Management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Learning Tools, Software and Applications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Roboto"/>
              <a:buChar char="○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Learning on the spot.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64"/>
          <p:cNvSpPr txBox="1"/>
          <p:nvPr>
            <p:ph idx="12" type="sldNum"/>
          </p:nvPr>
        </p:nvSpPr>
        <p:spPr>
          <a:xfrm>
            <a:off x="11429998" y="6477001"/>
            <a:ext cx="381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5" name="Google Shape;945;p64"/>
          <p:cNvSpPr txBox="1"/>
          <p:nvPr/>
        </p:nvSpPr>
        <p:spPr>
          <a:xfrm>
            <a:off x="2560320" y="9546336"/>
            <a:ext cx="0" cy="11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4"/>
          <p:cNvSpPr txBox="1"/>
          <p:nvPr/>
        </p:nvSpPr>
        <p:spPr>
          <a:xfrm>
            <a:off x="194872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4"/>
          <p:cNvSpPr txBox="1"/>
          <p:nvPr/>
        </p:nvSpPr>
        <p:spPr>
          <a:xfrm>
            <a:off x="389744" y="134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4"/>
          <p:cNvSpPr txBox="1"/>
          <p:nvPr/>
        </p:nvSpPr>
        <p:spPr>
          <a:xfrm>
            <a:off x="704538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4"/>
          <p:cNvSpPr txBox="1"/>
          <p:nvPr/>
        </p:nvSpPr>
        <p:spPr>
          <a:xfrm>
            <a:off x="494675" y="1199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525" y="1442426"/>
            <a:ext cx="3379950" cy="33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64"/>
          <p:cNvSpPr txBox="1"/>
          <p:nvPr>
            <p:ph type="title"/>
          </p:nvPr>
        </p:nvSpPr>
        <p:spPr>
          <a:xfrm>
            <a:off x="383100" y="339075"/>
            <a:ext cx="1142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 sz="4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7. Lessons Learnt</a:t>
            </a:r>
            <a:endParaRPr sz="4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5"/>
          <p:cNvSpPr txBox="1"/>
          <p:nvPr/>
        </p:nvSpPr>
        <p:spPr>
          <a:xfrm>
            <a:off x="3390232" y="2637526"/>
            <a:ext cx="541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83" r="2874" t="0"/>
          <a:stretch/>
        </p:blipFill>
        <p:spPr>
          <a:xfrm>
            <a:off x="380993" y="1961127"/>
            <a:ext cx="1303500" cy="1303500"/>
          </a:xfrm>
          <a:prstGeom prst="rect">
            <a:avLst/>
          </a:prstGeom>
        </p:spPr>
      </p:pic>
      <p:sp>
        <p:nvSpPr>
          <p:cNvPr id="811" name="Google Shape;811;p56"/>
          <p:cNvSpPr txBox="1"/>
          <p:nvPr>
            <p:ph type="title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812" name="Google Shape;812;p56"/>
          <p:cNvSpPr txBox="1"/>
          <p:nvPr>
            <p:ph idx="1" type="body"/>
          </p:nvPr>
        </p:nvSpPr>
        <p:spPr>
          <a:xfrm>
            <a:off x="281100" y="3543300"/>
            <a:ext cx="1503300" cy="7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/>
              <a:t>Geraldine Ler  </a:t>
            </a:r>
            <a:endParaRPr sz="2200"/>
          </a:p>
        </p:txBody>
      </p:sp>
      <p:pic>
        <p:nvPicPr>
          <p:cNvPr id="813" name="Google Shape;813;p5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1401" l="0" r="0" t="11408"/>
          <a:stretch/>
        </p:blipFill>
        <p:spPr>
          <a:xfrm>
            <a:off x="5364834" y="1961127"/>
            <a:ext cx="1303500" cy="1303499"/>
          </a:xfrm>
          <a:prstGeom prst="rect">
            <a:avLst/>
          </a:prstGeom>
        </p:spPr>
      </p:pic>
      <p:sp>
        <p:nvSpPr>
          <p:cNvPr id="814" name="Google Shape;814;p56"/>
          <p:cNvSpPr txBox="1"/>
          <p:nvPr>
            <p:ph idx="1" type="body"/>
          </p:nvPr>
        </p:nvSpPr>
        <p:spPr>
          <a:xfrm>
            <a:off x="5364850" y="3570875"/>
            <a:ext cx="1303500" cy="7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/>
              <a:t>Joseph Lin</a:t>
            </a:r>
            <a:endParaRPr sz="2200"/>
          </a:p>
        </p:txBody>
      </p:sp>
      <p:pic>
        <p:nvPicPr>
          <p:cNvPr id="815" name="Google Shape;815;p56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2273" y="1961127"/>
            <a:ext cx="1303500" cy="1303500"/>
          </a:xfrm>
          <a:prstGeom prst="rect">
            <a:avLst/>
          </a:prstGeom>
        </p:spPr>
      </p:pic>
      <p:sp>
        <p:nvSpPr>
          <p:cNvPr id="816" name="Google Shape;816;p56"/>
          <p:cNvSpPr txBox="1"/>
          <p:nvPr>
            <p:ph idx="1" type="body"/>
          </p:nvPr>
        </p:nvSpPr>
        <p:spPr>
          <a:xfrm>
            <a:off x="2042250" y="3570875"/>
            <a:ext cx="1303500" cy="4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/>
              <a:t>Lara Yousif</a:t>
            </a:r>
            <a:endParaRPr sz="2200"/>
          </a:p>
        </p:txBody>
      </p:sp>
      <p:pic>
        <p:nvPicPr>
          <p:cNvPr id="817" name="Google Shape;817;p56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2597" l="0" r="0" t="2597"/>
          <a:stretch/>
        </p:blipFill>
        <p:spPr>
          <a:xfrm>
            <a:off x="7026114" y="1961127"/>
            <a:ext cx="1303500" cy="1303500"/>
          </a:xfrm>
          <a:prstGeom prst="rect">
            <a:avLst/>
          </a:prstGeom>
        </p:spPr>
      </p:pic>
      <p:sp>
        <p:nvSpPr>
          <p:cNvPr id="818" name="Google Shape;818;p56"/>
          <p:cNvSpPr txBox="1"/>
          <p:nvPr>
            <p:ph idx="1" type="body"/>
          </p:nvPr>
        </p:nvSpPr>
        <p:spPr>
          <a:xfrm>
            <a:off x="7026125" y="3570875"/>
            <a:ext cx="1303500" cy="7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/>
              <a:t>Kellen Liew</a:t>
            </a:r>
            <a:endParaRPr sz="2200"/>
          </a:p>
        </p:txBody>
      </p:sp>
      <p:pic>
        <p:nvPicPr>
          <p:cNvPr id="819" name="Google Shape;819;p56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12495" l="0" r="0" t="12502"/>
          <a:stretch/>
        </p:blipFill>
        <p:spPr>
          <a:xfrm>
            <a:off x="3703553" y="1961127"/>
            <a:ext cx="1303500" cy="1303501"/>
          </a:xfrm>
          <a:prstGeom prst="rect">
            <a:avLst/>
          </a:prstGeom>
        </p:spPr>
      </p:pic>
      <p:sp>
        <p:nvSpPr>
          <p:cNvPr id="820" name="Google Shape;820;p56"/>
          <p:cNvSpPr txBox="1"/>
          <p:nvPr>
            <p:ph idx="1" type="body"/>
          </p:nvPr>
        </p:nvSpPr>
        <p:spPr>
          <a:xfrm>
            <a:off x="3703550" y="3570875"/>
            <a:ext cx="1303500" cy="7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/>
              <a:t>Joel Huang</a:t>
            </a:r>
            <a:endParaRPr sz="2200"/>
          </a:p>
        </p:txBody>
      </p:sp>
      <p:pic>
        <p:nvPicPr>
          <p:cNvPr id="821" name="Google Shape;821;p56"/>
          <p:cNvPicPr preferRelativeResize="0"/>
          <p:nvPr>
            <p:ph idx="2" type="pic"/>
          </p:nvPr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87395" y="1961127"/>
            <a:ext cx="1303500" cy="1303500"/>
          </a:xfrm>
          <a:prstGeom prst="rect">
            <a:avLst/>
          </a:prstGeom>
        </p:spPr>
      </p:pic>
      <p:sp>
        <p:nvSpPr>
          <p:cNvPr id="822" name="Google Shape;822;p56"/>
          <p:cNvSpPr txBox="1"/>
          <p:nvPr>
            <p:ph idx="1" type="body"/>
          </p:nvPr>
        </p:nvSpPr>
        <p:spPr>
          <a:xfrm>
            <a:off x="8687400" y="3570875"/>
            <a:ext cx="1303500" cy="7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/>
              <a:t>Kush Shrestha</a:t>
            </a:r>
            <a:endParaRPr sz="2200"/>
          </a:p>
        </p:txBody>
      </p:sp>
      <p:pic>
        <p:nvPicPr>
          <p:cNvPr id="823" name="Google Shape;823;p56"/>
          <p:cNvPicPr preferRelativeResize="0"/>
          <p:nvPr>
            <p:ph idx="2" type="pic"/>
          </p:nvPr>
        </p:nvPicPr>
        <p:blipFill rotWithShape="1">
          <a:blip r:embed="rId9">
            <a:alphaModFix/>
          </a:blip>
          <a:srcRect b="19452" l="0" r="0" t="19452"/>
          <a:stretch/>
        </p:blipFill>
        <p:spPr>
          <a:xfrm>
            <a:off x="10348675" y="1961127"/>
            <a:ext cx="1303500" cy="1303502"/>
          </a:xfrm>
          <a:prstGeom prst="rect">
            <a:avLst/>
          </a:prstGeom>
        </p:spPr>
      </p:pic>
      <p:sp>
        <p:nvSpPr>
          <p:cNvPr id="824" name="Google Shape;824;p56"/>
          <p:cNvSpPr txBox="1"/>
          <p:nvPr>
            <p:ph idx="1" type="body"/>
          </p:nvPr>
        </p:nvSpPr>
        <p:spPr>
          <a:xfrm>
            <a:off x="10348675" y="3570875"/>
            <a:ext cx="1303500" cy="7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/>
              <a:t>Yeliz Yakar</a:t>
            </a:r>
            <a:endParaRPr sz="1900"/>
          </a:p>
        </p:txBody>
      </p:sp>
      <p:sp>
        <p:nvSpPr>
          <p:cNvPr id="825" name="Google Shape;825;p56"/>
          <p:cNvSpPr txBox="1"/>
          <p:nvPr/>
        </p:nvSpPr>
        <p:spPr>
          <a:xfrm>
            <a:off x="27000" y="4320000"/>
            <a:ext cx="201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Machine Learning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6" name="Google Shape;826;p56"/>
          <p:cNvSpPr txBox="1"/>
          <p:nvPr/>
        </p:nvSpPr>
        <p:spPr>
          <a:xfrm>
            <a:off x="1688275" y="4347525"/>
            <a:ext cx="201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Front End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7" name="Google Shape;827;p56"/>
          <p:cNvSpPr txBox="1"/>
          <p:nvPr/>
        </p:nvSpPr>
        <p:spPr>
          <a:xfrm>
            <a:off x="3349550" y="4347525"/>
            <a:ext cx="201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Fullstack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8" name="Google Shape;828;p56"/>
          <p:cNvSpPr txBox="1"/>
          <p:nvPr/>
        </p:nvSpPr>
        <p:spPr>
          <a:xfrm>
            <a:off x="5014388" y="4347525"/>
            <a:ext cx="201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Automation/ AWS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9" name="Google Shape;829;p56"/>
          <p:cNvSpPr txBox="1"/>
          <p:nvPr/>
        </p:nvSpPr>
        <p:spPr>
          <a:xfrm>
            <a:off x="10298275" y="4347525"/>
            <a:ext cx="140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Front End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30" name="Google Shape;830;p56"/>
          <p:cNvSpPr txBox="1"/>
          <p:nvPr/>
        </p:nvSpPr>
        <p:spPr>
          <a:xfrm>
            <a:off x="8175450" y="4332300"/>
            <a:ext cx="247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Prototyping &amp;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Project Management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31" name="Google Shape;831;p56"/>
          <p:cNvSpPr txBox="1"/>
          <p:nvPr/>
        </p:nvSpPr>
        <p:spPr>
          <a:xfrm>
            <a:off x="6683075" y="4347525"/>
            <a:ext cx="2011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Fullstack/ Serverless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32" name="Google Shape;832;p56"/>
          <p:cNvSpPr txBox="1"/>
          <p:nvPr/>
        </p:nvSpPr>
        <p:spPr>
          <a:xfrm>
            <a:off x="940500" y="5143500"/>
            <a:ext cx="10311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6"/>
                </a:solidFill>
              </a:rPr>
              <a:t>Mentors:</a:t>
            </a:r>
            <a:endParaRPr b="1" sz="2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Andrew Gorecki</a:t>
            </a:r>
            <a:r>
              <a:rPr lang="en-US">
                <a:solidFill>
                  <a:schemeClr val="dk1"/>
                </a:solidFill>
              </a:rPr>
              <a:t>            </a:t>
            </a:r>
            <a:r>
              <a:rPr b="1" lang="en-US" sz="2800">
                <a:solidFill>
                  <a:schemeClr val="lt1"/>
                </a:solidFill>
              </a:rPr>
              <a:t>Asfiya Memon</a:t>
            </a:r>
            <a:r>
              <a:rPr lang="en-US">
                <a:solidFill>
                  <a:schemeClr val="dk1"/>
                </a:solidFill>
              </a:rPr>
              <a:t>         </a:t>
            </a:r>
            <a:r>
              <a:rPr b="1" lang="en-US" sz="2800">
                <a:solidFill>
                  <a:schemeClr val="lt1"/>
                </a:solidFill>
              </a:rPr>
              <a:t>Carmen Lee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7"/>
          <p:cNvSpPr txBox="1"/>
          <p:nvPr/>
        </p:nvSpPr>
        <p:spPr>
          <a:xfrm>
            <a:off x="553025" y="1375975"/>
            <a:ext cx="10529700" cy="3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We need a more efficient solution for tracking rapid antigen tests for workers which in effect will improve the current manual process.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Disadvantages: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Cost</a:t>
            </a:r>
            <a:endParaRPr sz="28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Increase amount of workers</a:t>
            </a:r>
            <a:endParaRPr sz="24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Time</a:t>
            </a:r>
            <a:endParaRPr sz="28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Increase wait time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38" name="Google Shape;838;p57"/>
          <p:cNvSpPr txBox="1"/>
          <p:nvPr/>
        </p:nvSpPr>
        <p:spPr>
          <a:xfrm>
            <a:off x="2560320" y="9546336"/>
            <a:ext cx="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7"/>
          <p:cNvSpPr txBox="1"/>
          <p:nvPr/>
        </p:nvSpPr>
        <p:spPr>
          <a:xfrm>
            <a:off x="194872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7"/>
          <p:cNvSpPr txBox="1"/>
          <p:nvPr/>
        </p:nvSpPr>
        <p:spPr>
          <a:xfrm>
            <a:off x="389744" y="134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7"/>
          <p:cNvSpPr txBox="1"/>
          <p:nvPr/>
        </p:nvSpPr>
        <p:spPr>
          <a:xfrm>
            <a:off x="704538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7"/>
          <p:cNvSpPr txBox="1"/>
          <p:nvPr/>
        </p:nvSpPr>
        <p:spPr>
          <a:xfrm>
            <a:off x="494675" y="1199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7"/>
          <p:cNvSpPr txBox="1"/>
          <p:nvPr>
            <p:ph idx="11" type="ftr"/>
          </p:nvPr>
        </p:nvSpPr>
        <p:spPr>
          <a:xfrm>
            <a:off x="0" y="0"/>
            <a:ext cx="30000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844" name="Google Shape;8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782" y="4295765"/>
            <a:ext cx="847747" cy="847747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7"/>
          <p:cNvSpPr txBox="1"/>
          <p:nvPr>
            <p:ph type="title"/>
          </p:nvPr>
        </p:nvSpPr>
        <p:spPr>
          <a:xfrm>
            <a:off x="381000" y="499675"/>
            <a:ext cx="9332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</a:pPr>
            <a:r>
              <a:rPr lang="en-US" sz="4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1. Problem Statement</a:t>
            </a:r>
            <a:endParaRPr sz="4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6" name="Google Shape;8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275" y="3041400"/>
            <a:ext cx="944750" cy="1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8"/>
          <p:cNvSpPr txBox="1"/>
          <p:nvPr>
            <p:ph idx="12" type="sldNum"/>
          </p:nvPr>
        </p:nvSpPr>
        <p:spPr>
          <a:xfrm>
            <a:off x="11429998" y="6477001"/>
            <a:ext cx="381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2" name="Google Shape;852;p58"/>
          <p:cNvSpPr txBox="1"/>
          <p:nvPr/>
        </p:nvSpPr>
        <p:spPr>
          <a:xfrm>
            <a:off x="2560320" y="9546336"/>
            <a:ext cx="0" cy="11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8"/>
          <p:cNvSpPr txBox="1"/>
          <p:nvPr/>
        </p:nvSpPr>
        <p:spPr>
          <a:xfrm>
            <a:off x="389744" y="134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8"/>
          <p:cNvSpPr txBox="1"/>
          <p:nvPr/>
        </p:nvSpPr>
        <p:spPr>
          <a:xfrm>
            <a:off x="494675" y="1199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58"/>
          <p:cNvSpPr txBox="1"/>
          <p:nvPr/>
        </p:nvSpPr>
        <p:spPr>
          <a:xfrm>
            <a:off x="-657225" y="1552576"/>
            <a:ext cx="117348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56" name="Google Shape;856;p58"/>
          <p:cNvPicPr preferRelativeResize="0"/>
          <p:nvPr/>
        </p:nvPicPr>
        <p:blipFill rotWithShape="1">
          <a:blip r:embed="rId3">
            <a:alphaModFix/>
          </a:blip>
          <a:srcRect b="13268" l="0" r="1710" t="5377"/>
          <a:stretch/>
        </p:blipFill>
        <p:spPr>
          <a:xfrm>
            <a:off x="-390524" y="-1344377"/>
            <a:ext cx="5486400" cy="8072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7" name="Google Shape;857;p58"/>
          <p:cNvCxnSpPr>
            <a:stCxn id="858" idx="0"/>
            <a:endCxn id="859" idx="0"/>
          </p:cNvCxnSpPr>
          <p:nvPr/>
        </p:nvCxnSpPr>
        <p:spPr>
          <a:xfrm flipH="1" rot="10800000">
            <a:off x="3326420" y="294312"/>
            <a:ext cx="5146800" cy="17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58" name="Google Shape;858;p58"/>
          <p:cNvSpPr/>
          <p:nvPr/>
        </p:nvSpPr>
        <p:spPr>
          <a:xfrm>
            <a:off x="2840570" y="469212"/>
            <a:ext cx="971700" cy="1014600"/>
          </a:xfrm>
          <a:prstGeom prst="ellipse">
            <a:avLst/>
          </a:prstGeom>
          <a:noFill/>
          <a:ln cap="flat" cmpd="sng" w="28575">
            <a:solidFill>
              <a:srgbClr val="B43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8"/>
          <p:cNvSpPr/>
          <p:nvPr/>
        </p:nvSpPr>
        <p:spPr>
          <a:xfrm>
            <a:off x="5806100" y="294181"/>
            <a:ext cx="5334000" cy="5012700"/>
          </a:xfrm>
          <a:prstGeom prst="ellipse">
            <a:avLst/>
          </a:prstGeom>
          <a:noFill/>
          <a:ln cap="flat" cmpd="sng" w="28575">
            <a:solidFill>
              <a:srgbClr val="B43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0" name="Google Shape;860;p58"/>
          <p:cNvCxnSpPr>
            <a:stCxn id="859" idx="3"/>
            <a:endCxn id="858" idx="3"/>
          </p:cNvCxnSpPr>
          <p:nvPr/>
        </p:nvCxnSpPr>
        <p:spPr>
          <a:xfrm rot="10800000">
            <a:off x="2982746" y="1335188"/>
            <a:ext cx="3604500" cy="3237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861" name="Google Shape;8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375" y="968300"/>
            <a:ext cx="3604500" cy="36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750" y="677824"/>
            <a:ext cx="597350" cy="5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9"/>
          <p:cNvSpPr txBox="1"/>
          <p:nvPr>
            <p:ph idx="11" type="ftr"/>
          </p:nvPr>
        </p:nvSpPr>
        <p:spPr>
          <a:xfrm>
            <a:off x="0" y="-47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68" name="Google Shape;868;p59"/>
          <p:cNvSpPr txBox="1"/>
          <p:nvPr>
            <p:ph idx="12" type="sldNum"/>
          </p:nvPr>
        </p:nvSpPr>
        <p:spPr>
          <a:xfrm>
            <a:off x="11429998" y="6477001"/>
            <a:ext cx="381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9" name="Google Shape;869;p59"/>
          <p:cNvSpPr txBox="1"/>
          <p:nvPr>
            <p:ph type="title"/>
          </p:nvPr>
        </p:nvSpPr>
        <p:spPr>
          <a:xfrm>
            <a:off x="494675" y="572321"/>
            <a:ext cx="115251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</a:pPr>
            <a:r>
              <a:rPr lang="en-US" sz="4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2. Use Case and Solution Requirements</a:t>
            </a:r>
            <a:endParaRPr sz="4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59"/>
          <p:cNvSpPr txBox="1"/>
          <p:nvPr/>
        </p:nvSpPr>
        <p:spPr>
          <a:xfrm>
            <a:off x="2560320" y="9546336"/>
            <a:ext cx="0" cy="11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9"/>
          <p:cNvSpPr txBox="1"/>
          <p:nvPr/>
        </p:nvSpPr>
        <p:spPr>
          <a:xfrm>
            <a:off x="194872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59"/>
          <p:cNvSpPr txBox="1"/>
          <p:nvPr/>
        </p:nvSpPr>
        <p:spPr>
          <a:xfrm>
            <a:off x="389744" y="134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59"/>
          <p:cNvSpPr txBox="1"/>
          <p:nvPr/>
        </p:nvSpPr>
        <p:spPr>
          <a:xfrm>
            <a:off x="704538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9"/>
          <p:cNvSpPr txBox="1"/>
          <p:nvPr/>
        </p:nvSpPr>
        <p:spPr>
          <a:xfrm>
            <a:off x="494675" y="1199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icon&#10;&#10;Description automatically generated" id="875" name="Google Shape;8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7550" y="2547775"/>
            <a:ext cx="2203075" cy="17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75" y="2674925"/>
            <a:ext cx="1814426" cy="18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59"/>
          <p:cNvSpPr txBox="1"/>
          <p:nvPr/>
        </p:nvSpPr>
        <p:spPr>
          <a:xfrm>
            <a:off x="2241425" y="1535700"/>
            <a:ext cx="3425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Requirements: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Tak</a:t>
            </a:r>
            <a:r>
              <a:rPr lang="en-US" sz="2400">
                <a:solidFill>
                  <a:schemeClr val="dk1"/>
                </a:solidFill>
              </a:rPr>
              <a:t>e a picture of your</a:t>
            </a:r>
            <a:r>
              <a:rPr lang="en-US" sz="2400">
                <a:solidFill>
                  <a:schemeClr val="dk1"/>
                </a:solidFill>
              </a:rPr>
              <a:t> RAT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Upload the evidence 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highlight>
                  <a:srgbClr val="00FF00"/>
                </a:highlight>
              </a:rPr>
              <a:t>Benefits:</a:t>
            </a:r>
            <a:endParaRPr b="1" sz="2400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Simple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Effortless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Time Saved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78" name="Google Shape;878;p59"/>
          <p:cNvSpPr txBox="1"/>
          <p:nvPr/>
        </p:nvSpPr>
        <p:spPr>
          <a:xfrm>
            <a:off x="8065450" y="1449900"/>
            <a:ext cx="3510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Requirements: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Gets notified of positive cases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Clear evidence of compliance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highlight>
                  <a:srgbClr val="00FF00"/>
                </a:highlight>
              </a:rPr>
              <a:t>Benefits:</a:t>
            </a:r>
            <a:endParaRPr b="1" sz="2400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Concise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Informative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0"/>
          <p:cNvSpPr txBox="1"/>
          <p:nvPr>
            <p:ph idx="12" type="sldNum"/>
          </p:nvPr>
        </p:nvSpPr>
        <p:spPr>
          <a:xfrm>
            <a:off x="11429998" y="6477001"/>
            <a:ext cx="381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4" name="Google Shape;884;p60"/>
          <p:cNvSpPr txBox="1"/>
          <p:nvPr>
            <p:ph type="title"/>
          </p:nvPr>
        </p:nvSpPr>
        <p:spPr>
          <a:xfrm>
            <a:off x="389748" y="529690"/>
            <a:ext cx="109320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 sz="4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3. Demo Time!</a:t>
            </a:r>
            <a:br>
              <a:rPr lang="en-US" sz="4600">
                <a:latin typeface="Roboto"/>
                <a:ea typeface="Roboto"/>
                <a:cs typeface="Roboto"/>
                <a:sym typeface="Roboto"/>
              </a:rPr>
            </a:br>
            <a:endParaRPr b="0" sz="4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60"/>
          <p:cNvSpPr txBox="1"/>
          <p:nvPr/>
        </p:nvSpPr>
        <p:spPr>
          <a:xfrm>
            <a:off x="2560320" y="9546336"/>
            <a:ext cx="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0"/>
          <p:cNvSpPr txBox="1"/>
          <p:nvPr/>
        </p:nvSpPr>
        <p:spPr>
          <a:xfrm>
            <a:off x="194872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0"/>
          <p:cNvSpPr txBox="1"/>
          <p:nvPr/>
        </p:nvSpPr>
        <p:spPr>
          <a:xfrm>
            <a:off x="389744" y="134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0"/>
          <p:cNvSpPr txBox="1"/>
          <p:nvPr/>
        </p:nvSpPr>
        <p:spPr>
          <a:xfrm>
            <a:off x="704538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0"/>
          <p:cNvSpPr txBox="1"/>
          <p:nvPr/>
        </p:nvSpPr>
        <p:spPr>
          <a:xfrm>
            <a:off x="494675" y="1199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0"/>
          <p:cNvSpPr txBox="1"/>
          <p:nvPr/>
        </p:nvSpPr>
        <p:spPr>
          <a:xfrm>
            <a:off x="494675" y="1400625"/>
            <a:ext cx="462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Please enjoy the demonstration! As you watch, let’s observe the key points of value for our stakeholders.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891" name="Google Shape;891;p60"/>
          <p:cNvPicPr preferRelativeResize="0"/>
          <p:nvPr/>
        </p:nvPicPr>
        <p:blipFill rotWithShape="1">
          <a:blip r:embed="rId3">
            <a:alphaModFix/>
          </a:blip>
          <a:srcRect b="0" l="11841" r="6097" t="0"/>
          <a:stretch/>
        </p:blipFill>
        <p:spPr>
          <a:xfrm>
            <a:off x="2233675" y="4388800"/>
            <a:ext cx="3379950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231775"/>
            <a:ext cx="3453727" cy="194147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0"/>
          <p:cNvSpPr txBox="1"/>
          <p:nvPr/>
        </p:nvSpPr>
        <p:spPr>
          <a:xfrm>
            <a:off x="6825150" y="750750"/>
            <a:ext cx="46914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Employees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Quick and Remote covid reporting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Employers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at a glance with powerful follow-up management tools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t/>
            </a:r>
            <a:endParaRPr sz="2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Everyone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focus on the important things! 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1"/>
          <p:cNvSpPr txBox="1"/>
          <p:nvPr>
            <p:ph idx="12" type="sldNum"/>
          </p:nvPr>
        </p:nvSpPr>
        <p:spPr>
          <a:xfrm>
            <a:off x="11429998" y="6477001"/>
            <a:ext cx="381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9" name="Google Shape;899;p61"/>
          <p:cNvSpPr txBox="1"/>
          <p:nvPr/>
        </p:nvSpPr>
        <p:spPr>
          <a:xfrm>
            <a:off x="2560320" y="9546336"/>
            <a:ext cx="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61"/>
          <p:cNvSpPr txBox="1"/>
          <p:nvPr/>
        </p:nvSpPr>
        <p:spPr>
          <a:xfrm>
            <a:off x="194872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1"/>
          <p:cNvSpPr txBox="1"/>
          <p:nvPr/>
        </p:nvSpPr>
        <p:spPr>
          <a:xfrm>
            <a:off x="389744" y="134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1"/>
          <p:cNvSpPr txBox="1"/>
          <p:nvPr/>
        </p:nvSpPr>
        <p:spPr>
          <a:xfrm>
            <a:off x="704538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1"/>
          <p:cNvSpPr txBox="1"/>
          <p:nvPr/>
        </p:nvSpPr>
        <p:spPr>
          <a:xfrm>
            <a:off x="494675" y="1199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1"/>
          <p:cNvSpPr txBox="1"/>
          <p:nvPr/>
        </p:nvSpPr>
        <p:spPr>
          <a:xfrm>
            <a:off x="2475037" y="5896400"/>
            <a:ext cx="5947200" cy="415500"/>
          </a:xfrm>
          <a:prstGeom prst="rect">
            <a:avLst/>
          </a:prstGeom>
          <a:solidFill>
            <a:srgbClr val="C0B6D9">
              <a:alpha val="634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3"/>
                </a:solidFill>
              </a:rPr>
              <a:t>Fig: Solution Architecture Diagram </a:t>
            </a:r>
            <a:endParaRPr sz="1500">
              <a:solidFill>
                <a:schemeClr val="accent3"/>
              </a:solidFill>
            </a:endParaRPr>
          </a:p>
        </p:txBody>
      </p:sp>
      <p:pic>
        <p:nvPicPr>
          <p:cNvPr id="905" name="Google Shape;905;p61"/>
          <p:cNvPicPr preferRelativeResize="0"/>
          <p:nvPr/>
        </p:nvPicPr>
        <p:blipFill rotWithShape="1">
          <a:blip r:embed="rId3">
            <a:alphaModFix/>
          </a:blip>
          <a:srcRect b="4413" l="0" r="0" t="4404"/>
          <a:stretch/>
        </p:blipFill>
        <p:spPr>
          <a:xfrm>
            <a:off x="2200275" y="822950"/>
            <a:ext cx="6496723" cy="476480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1"/>
          <p:cNvSpPr txBox="1"/>
          <p:nvPr>
            <p:ph type="title"/>
          </p:nvPr>
        </p:nvSpPr>
        <p:spPr>
          <a:xfrm>
            <a:off x="3238500" y="224850"/>
            <a:ext cx="4812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 sz="3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4. Solution Architecture</a:t>
            </a:r>
            <a:endParaRPr sz="3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7" name="Google Shape;907;p61"/>
          <p:cNvSpPr txBox="1"/>
          <p:nvPr/>
        </p:nvSpPr>
        <p:spPr>
          <a:xfrm>
            <a:off x="6894575" y="694950"/>
            <a:ext cx="50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2"/>
          <p:cNvSpPr txBox="1"/>
          <p:nvPr>
            <p:ph idx="12" type="sldNum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3" name="Google Shape;913;p62"/>
          <p:cNvSpPr txBox="1"/>
          <p:nvPr/>
        </p:nvSpPr>
        <p:spPr>
          <a:xfrm>
            <a:off x="2560320" y="9546336"/>
            <a:ext cx="65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2"/>
          <p:cNvSpPr txBox="1"/>
          <p:nvPr/>
        </p:nvSpPr>
        <p:spPr>
          <a:xfrm>
            <a:off x="194872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62"/>
          <p:cNvSpPr txBox="1"/>
          <p:nvPr/>
        </p:nvSpPr>
        <p:spPr>
          <a:xfrm>
            <a:off x="389744" y="134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2"/>
          <p:cNvSpPr txBox="1"/>
          <p:nvPr/>
        </p:nvSpPr>
        <p:spPr>
          <a:xfrm>
            <a:off x="704538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2"/>
          <p:cNvSpPr txBox="1"/>
          <p:nvPr/>
        </p:nvSpPr>
        <p:spPr>
          <a:xfrm>
            <a:off x="704550" y="13489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2"/>
          <p:cNvSpPr txBox="1"/>
          <p:nvPr/>
        </p:nvSpPr>
        <p:spPr>
          <a:xfrm>
            <a:off x="496900" y="1151625"/>
            <a:ext cx="10783500" cy="2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 UI</a:t>
            </a:r>
            <a:endParaRPr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 machine learning component to web app </a:t>
            </a:r>
            <a:endParaRPr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62"/>
          <p:cNvSpPr txBox="1"/>
          <p:nvPr>
            <p:ph type="title"/>
          </p:nvPr>
        </p:nvSpPr>
        <p:spPr>
          <a:xfrm>
            <a:off x="383100" y="314800"/>
            <a:ext cx="1142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 sz="4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5. Future Improvements</a:t>
            </a:r>
            <a:endParaRPr sz="5400"/>
          </a:p>
        </p:txBody>
      </p:sp>
      <p:pic>
        <p:nvPicPr>
          <p:cNvPr id="920" name="Google Shape;9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347" y="3165213"/>
            <a:ext cx="3403375" cy="30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600" y="3002300"/>
            <a:ext cx="3599026" cy="32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62"/>
          <p:cNvSpPr txBox="1"/>
          <p:nvPr/>
        </p:nvSpPr>
        <p:spPr>
          <a:xfrm>
            <a:off x="872525" y="2264350"/>
            <a:ext cx="43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Mendels </a:t>
            </a:r>
            <a:r>
              <a:rPr i="1" lang="en-US" sz="1600"/>
              <a:t>et al., PNAS</a:t>
            </a:r>
            <a:r>
              <a:rPr lang="en-US" sz="1600"/>
              <a:t>, 2021 - public license</a:t>
            </a:r>
            <a:endParaRPr b="1" sz="1600"/>
          </a:p>
        </p:txBody>
      </p:sp>
      <p:sp>
        <p:nvSpPr>
          <p:cNvPr id="923" name="Google Shape;923;p62"/>
          <p:cNvSpPr/>
          <p:nvPr/>
        </p:nvSpPr>
        <p:spPr>
          <a:xfrm>
            <a:off x="3795750" y="6061025"/>
            <a:ext cx="381000" cy="207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2"/>
          <p:cNvSpPr/>
          <p:nvPr/>
        </p:nvSpPr>
        <p:spPr>
          <a:xfrm>
            <a:off x="7611650" y="6061025"/>
            <a:ext cx="381000" cy="20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62"/>
          <p:cNvPicPr preferRelativeResize="0"/>
          <p:nvPr/>
        </p:nvPicPr>
        <p:blipFill rotWithShape="1">
          <a:blip r:embed="rId5">
            <a:alphaModFix/>
          </a:blip>
          <a:srcRect b="12628" l="17147" r="16750" t="14833"/>
          <a:stretch/>
        </p:blipFill>
        <p:spPr>
          <a:xfrm>
            <a:off x="704550" y="2751137"/>
            <a:ext cx="2194071" cy="428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3"/>
          <p:cNvSpPr txBox="1"/>
          <p:nvPr>
            <p:ph idx="11" type="ftr"/>
          </p:nvPr>
        </p:nvSpPr>
        <p:spPr>
          <a:xfrm>
            <a:off x="389750" y="1035225"/>
            <a:ext cx="5073300" cy="4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Ideation and Brainstorming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Design of flow chart 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Design of Prototype 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Web App Development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Machine Learning Model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Integration, Testing  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●"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Review, discussion and pivot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p63"/>
          <p:cNvSpPr txBox="1"/>
          <p:nvPr>
            <p:ph idx="12" type="sldNum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2" name="Google Shape;932;p63"/>
          <p:cNvSpPr txBox="1"/>
          <p:nvPr>
            <p:ph type="title"/>
          </p:nvPr>
        </p:nvSpPr>
        <p:spPr>
          <a:xfrm>
            <a:off x="385350" y="134900"/>
            <a:ext cx="1142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</a:pPr>
            <a:r>
              <a:rPr lang="en-US" sz="4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6. Development Journey and Process</a:t>
            </a:r>
            <a:endParaRPr sz="5400"/>
          </a:p>
        </p:txBody>
      </p:sp>
      <p:sp>
        <p:nvSpPr>
          <p:cNvPr id="933" name="Google Shape;933;p63"/>
          <p:cNvSpPr txBox="1"/>
          <p:nvPr/>
        </p:nvSpPr>
        <p:spPr>
          <a:xfrm>
            <a:off x="2560320" y="9546336"/>
            <a:ext cx="65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3"/>
          <p:cNvSpPr txBox="1"/>
          <p:nvPr/>
        </p:nvSpPr>
        <p:spPr>
          <a:xfrm>
            <a:off x="194872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3"/>
          <p:cNvSpPr txBox="1"/>
          <p:nvPr/>
        </p:nvSpPr>
        <p:spPr>
          <a:xfrm>
            <a:off x="389744" y="134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3"/>
          <p:cNvSpPr txBox="1"/>
          <p:nvPr/>
        </p:nvSpPr>
        <p:spPr>
          <a:xfrm>
            <a:off x="704538" y="224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3"/>
          <p:cNvSpPr txBox="1"/>
          <p:nvPr/>
        </p:nvSpPr>
        <p:spPr>
          <a:xfrm>
            <a:off x="496900" y="20702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63" title="Final on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675" y="798550"/>
            <a:ext cx="3254836" cy="57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cc_PPT_Slide_Kit_Graphik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cc_PPT_Slide_Kit_Graphik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